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6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4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4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5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58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59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  <p:sldMasterId id="2147483886" r:id="rId2"/>
    <p:sldMasterId id="2147483896" r:id="rId3"/>
  </p:sldMasterIdLst>
  <p:notesMasterIdLst>
    <p:notesMasterId r:id="rId71"/>
  </p:notesMasterIdLst>
  <p:handoutMasterIdLst>
    <p:handoutMasterId r:id="rId72"/>
  </p:handoutMasterIdLst>
  <p:sldIdLst>
    <p:sldId id="269" r:id="rId4"/>
    <p:sldId id="268" r:id="rId5"/>
    <p:sldId id="270" r:id="rId6"/>
    <p:sldId id="400" r:id="rId7"/>
    <p:sldId id="439" r:id="rId8"/>
    <p:sldId id="467" r:id="rId9"/>
    <p:sldId id="342" r:id="rId10"/>
    <p:sldId id="373" r:id="rId11"/>
    <p:sldId id="305" r:id="rId12"/>
    <p:sldId id="272" r:id="rId13"/>
    <p:sldId id="474" r:id="rId14"/>
    <p:sldId id="343" r:id="rId15"/>
    <p:sldId id="347" r:id="rId16"/>
    <p:sldId id="349" r:id="rId17"/>
    <p:sldId id="358" r:id="rId18"/>
    <p:sldId id="359" r:id="rId19"/>
    <p:sldId id="437" r:id="rId20"/>
    <p:sldId id="366" r:id="rId21"/>
    <p:sldId id="280" r:id="rId22"/>
    <p:sldId id="345" r:id="rId23"/>
    <p:sldId id="346" r:id="rId24"/>
    <p:sldId id="351" r:id="rId25"/>
    <p:sldId id="356" r:id="rId26"/>
    <p:sldId id="357" r:id="rId27"/>
    <p:sldId id="369" r:id="rId28"/>
    <p:sldId id="370" r:id="rId29"/>
    <p:sldId id="368" r:id="rId30"/>
    <p:sldId id="361" r:id="rId31"/>
    <p:sldId id="362" r:id="rId32"/>
    <p:sldId id="394" r:id="rId33"/>
    <p:sldId id="442" r:id="rId34"/>
    <p:sldId id="443" r:id="rId35"/>
    <p:sldId id="444" r:id="rId36"/>
    <p:sldId id="448" r:id="rId37"/>
    <p:sldId id="450" r:id="rId38"/>
    <p:sldId id="463" r:id="rId39"/>
    <p:sldId id="402" r:id="rId40"/>
    <p:sldId id="438" r:id="rId41"/>
    <p:sldId id="379" r:id="rId42"/>
    <p:sldId id="395" r:id="rId43"/>
    <p:sldId id="416" r:id="rId44"/>
    <p:sldId id="454" r:id="rId45"/>
    <p:sldId id="455" r:id="rId46"/>
    <p:sldId id="460" r:id="rId47"/>
    <p:sldId id="457" r:id="rId48"/>
    <p:sldId id="453" r:id="rId49"/>
    <p:sldId id="424" r:id="rId50"/>
    <p:sldId id="427" r:id="rId51"/>
    <p:sldId id="468" r:id="rId52"/>
    <p:sldId id="469" r:id="rId53"/>
    <p:sldId id="470" r:id="rId54"/>
    <p:sldId id="433" r:id="rId55"/>
    <p:sldId id="471" r:id="rId56"/>
    <p:sldId id="472" r:id="rId57"/>
    <p:sldId id="473" r:id="rId58"/>
    <p:sldId id="334" r:id="rId59"/>
    <p:sldId id="389" r:id="rId60"/>
    <p:sldId id="447" r:id="rId61"/>
    <p:sldId id="446" r:id="rId62"/>
    <p:sldId id="391" r:id="rId63"/>
    <p:sldId id="436" r:id="rId64"/>
    <p:sldId id="440" r:id="rId65"/>
    <p:sldId id="340" r:id="rId66"/>
    <p:sldId id="459" r:id="rId67"/>
    <p:sldId id="339" r:id="rId68"/>
    <p:sldId id="384" r:id="rId69"/>
    <p:sldId id="380" r:id="rId7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8961FD8-CEF8-48F7-84D3-EA9EDCD744CC}">
          <p14:sldIdLst>
            <p14:sldId id="269"/>
            <p14:sldId id="268"/>
            <p14:sldId id="270"/>
            <p14:sldId id="400"/>
            <p14:sldId id="439"/>
            <p14:sldId id="467"/>
            <p14:sldId id="342"/>
            <p14:sldId id="373"/>
            <p14:sldId id="305"/>
            <p14:sldId id="272"/>
            <p14:sldId id="474"/>
            <p14:sldId id="343"/>
            <p14:sldId id="347"/>
            <p14:sldId id="349"/>
            <p14:sldId id="358"/>
            <p14:sldId id="359"/>
            <p14:sldId id="437"/>
            <p14:sldId id="366"/>
            <p14:sldId id="280"/>
            <p14:sldId id="345"/>
            <p14:sldId id="346"/>
            <p14:sldId id="351"/>
            <p14:sldId id="356"/>
            <p14:sldId id="357"/>
            <p14:sldId id="369"/>
            <p14:sldId id="370"/>
            <p14:sldId id="368"/>
            <p14:sldId id="361"/>
            <p14:sldId id="362"/>
            <p14:sldId id="394"/>
            <p14:sldId id="442"/>
            <p14:sldId id="443"/>
            <p14:sldId id="444"/>
            <p14:sldId id="448"/>
            <p14:sldId id="450"/>
            <p14:sldId id="463"/>
            <p14:sldId id="402"/>
            <p14:sldId id="438"/>
            <p14:sldId id="379"/>
            <p14:sldId id="395"/>
            <p14:sldId id="416"/>
            <p14:sldId id="454"/>
            <p14:sldId id="455"/>
            <p14:sldId id="460"/>
            <p14:sldId id="457"/>
            <p14:sldId id="453"/>
            <p14:sldId id="424"/>
          </p14:sldIdLst>
        </p14:section>
        <p14:section name="Sekcja bez tytułu" id="{A08EEED9-A5D3-4B8B-BC45-EC4CAA274E30}">
          <p14:sldIdLst>
            <p14:sldId id="427"/>
            <p14:sldId id="468"/>
            <p14:sldId id="469"/>
            <p14:sldId id="470"/>
            <p14:sldId id="433"/>
            <p14:sldId id="471"/>
            <p14:sldId id="472"/>
            <p14:sldId id="473"/>
            <p14:sldId id="334"/>
            <p14:sldId id="389"/>
            <p14:sldId id="447"/>
            <p14:sldId id="446"/>
            <p14:sldId id="391"/>
            <p14:sldId id="436"/>
            <p14:sldId id="440"/>
            <p14:sldId id="340"/>
            <p14:sldId id="459"/>
            <p14:sldId id="339"/>
            <p14:sldId id="384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86A5BE"/>
    <a:srgbClr val="0033CC"/>
    <a:srgbClr val="FF9900"/>
    <a:srgbClr val="66CCFF"/>
    <a:srgbClr val="00800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850" autoAdjust="0"/>
  </p:normalViewPr>
  <p:slideViewPr>
    <p:cSldViewPr snapToGrid="0">
      <p:cViewPr varScale="1">
        <p:scale>
          <a:sx n="102" d="100"/>
          <a:sy n="102" d="100"/>
        </p:scale>
        <p:origin x="18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7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3438"/>
    </p:cViewPr>
  </p:sorterViewPr>
  <p:notesViewPr>
    <p:cSldViewPr snapToGrid="0">
      <p:cViewPr varScale="1">
        <p:scale>
          <a:sx n="117" d="100"/>
          <a:sy n="117" d="100"/>
        </p:scale>
        <p:origin x="20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cke.gov.pl/egzamin-zawodowy/system-informatyczny-obslugi-egzaminow-zawodowych-sioepkz/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ke.jaworzno.pl/www2/zalaczniki/z/2017/Procedura_wydawania_dyplomow_10.06.2014.pdf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isap.sejm.gov.pl/isap.nsf/DocDetails.xsp?id=WDU20200000910" TargetMode="External"/><Relationship Id="rId1" Type="http://schemas.openxmlformats.org/officeDocument/2006/relationships/hyperlink" Target="http://isap.sejm.gov.pl/isap.nsf/DocDetails.xsp?id=WDU20200001327" TargetMode="Externa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hyperlink" Target="https://serwis.oke.jaworzno.pl/upload_zalaczniki_komunikaty/procedura_organizowania_testu_kwal_wst_2020_01062020.zip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prawo.sejm.gov.pl/isap.nsf/DocDetails.xsp?id=WDU20190001707" TargetMode="External"/><Relationship Id="rId1" Type="http://schemas.openxmlformats.org/officeDocument/2006/relationships/hyperlink" Target="http://prawo.sejm.gov.pl/isap.nsf/DocDetails.xsp?id=WDU20150000673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isap.sejm.gov.pl/isap.nsf/DocDetails.xsp?id=WDU20200000493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isap.sejm.gov.pl/isap.nsf/DocDetails.xsp?id=WDU20200000910" TargetMode="External"/><Relationship Id="rId1" Type="http://schemas.openxmlformats.org/officeDocument/2006/relationships/hyperlink" Target="http://isap.sejm.gov.pl/isap.nsf/DocDetails.xsp?id=WDU20200001327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isap.sejm.gov.pl/isap.nsf/DocDetails.xsp?id=WDU2020000049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7327-98DC-C541-B05E-585E85D9ED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3B9FFD-19CC-C249-A841-46B559A7C152}">
      <dgm:prSet phldrT="[Tekst]" phldr="0" custT="1"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EBAA6E91-EB91-464F-BA1B-7BBE8BCF0859}" type="par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0BECE72-6AAC-E94A-BA85-2274C0986F61}" type="sibTrans" cxnId="{C60CF660-BB15-8847-AFB0-90A7C07618D3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0A67C4-6C33-8E46-BB8D-F470DD195436}">
      <dgm:prSet phldrT="[Tekst]" phldr="0" custT="1"/>
      <dgm:spPr/>
      <dgm:t>
        <a:bodyPr anchor="ctr"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1. INFORMACJE OGÓLNE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ECEB5E16-EB7C-2C48-9EB8-647348C4B4C4}" type="par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8A8B3DC-0D45-7943-88A9-50D68101DFD2}" type="sibTrans" cxnId="{265BAC1A-6EB6-7845-9222-BA8E7EA6A4B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25E8C1-E319-2249-856C-89383A74E679}">
      <dgm:prSet phldrT="[Tekst]" phldr="0" custT="1"/>
      <dgm:spPr/>
      <dgm:t>
        <a:bodyPr anchor="ctr"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2. CZĘŚĆ PISEMNA EGZAMINU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190CAD2B-E8D2-0045-AA40-074B7FEB99A3}" type="par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B4FEA28-523D-B547-9E6C-07D49671DFF6}" type="sibTrans" cxnId="{747799DC-C0F1-384E-99FF-4914AEE2378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C3266CDE-AF8D-9444-98A9-18CE7A07A8BF}">
      <dgm:prSet phldrT="[Tekst]" phldr="0" custT="1"/>
      <dgm:spPr/>
      <dgm:t>
        <a:bodyPr anchor="ctr"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3. </a:t>
          </a:r>
          <a:r>
            <a:rPr lang="pl-PL" alt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CZĘŚĆ PRAKTYCZNA EGZAMINU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74478EB8-6F4E-3B46-B4CA-856C13A1879C}" type="par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8A4F4B3-C233-E74C-876B-CCEC77D20B06}" type="sibTrans" cxnId="{E7ACAA88-43F0-194E-941C-C295EC448A76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9BCC95E1-223E-FB40-AA39-B5A667BD6C40}">
      <dgm:prSet custT="1"/>
      <dgm:spPr/>
      <dgm:t>
        <a:bodyPr anchor="ctr"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5. SERWIS DLA DYREKTORÓW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A617CFFA-7F0F-F441-8309-908A39D426DF}" type="par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F352AE8F-48EC-D141-899D-30FAFCBDA326}" type="sibTrans" cxnId="{E59EF2D7-4FF9-5C46-8AA1-9FF26B61281A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BD9665B-AB5F-4D1C-8330-B85985D1D27A}">
      <dgm:prSet custT="1"/>
      <dgm:spPr/>
      <dgm:t>
        <a:bodyPr anchor="ctr"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6. INFORMACJE DODATKOWE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CC18F695-90AD-4A01-A373-97B1B8DFF168}" type="par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D026394F-0B4E-483B-B451-40064E66611B}" type="sibTrans" cxnId="{8686D497-972C-4413-A313-8EE21937051E}">
      <dgm:prSet/>
      <dgm:spPr/>
      <dgm:t>
        <a:bodyPr/>
        <a:lstStyle/>
        <a:p>
          <a:endParaRPr lang="pl-PL" sz="2400" b="1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A7746198-254D-4A92-88CD-6EE30DAE2475}">
      <dgm:prSet phldrT="[Tekst]" phldr="0" custT="1"/>
      <dgm:spPr/>
      <dgm:t>
        <a:bodyPr anchor="ctr"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4. SYSTEM SIOEPKZ – FORMUŁA 2017 i 2019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F34E951D-B3BC-47B8-81C9-A90D2F667172}" type="parTrans" cxnId="{55215594-675D-4446-9B74-BB8CF0147719}">
      <dgm:prSet/>
      <dgm:spPr/>
      <dgm:t>
        <a:bodyPr/>
        <a:lstStyle/>
        <a:p>
          <a:endParaRPr lang="pl-PL"/>
        </a:p>
      </dgm:t>
    </dgm:pt>
    <dgm:pt modelId="{1DF3BFCC-96A1-4F38-BD2B-C318CC2FC015}" type="sibTrans" cxnId="{55215594-675D-4446-9B74-BB8CF0147719}">
      <dgm:prSet/>
      <dgm:spPr/>
      <dgm:t>
        <a:bodyPr/>
        <a:lstStyle/>
        <a:p>
          <a:endParaRPr lang="pl-PL"/>
        </a:p>
      </dgm:t>
    </dgm:pt>
    <dgm:pt modelId="{B62C2777-4521-AE49-8D57-C1EDF7E0A554}" type="pres">
      <dgm:prSet presAssocID="{52B57327-98DC-C541-B05E-585E85D9ED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721EEA0E-4130-DD4E-81F4-6851F072AE69}" type="pres">
      <dgm:prSet presAssocID="{FE3B9FFD-19CC-C249-A841-46B559A7C152}" presName="thickLine" presStyleLbl="alignNode1" presStyleIdx="0" presStyleCnt="1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F465098-A5B8-2B42-8AFD-A0F69440E483}" type="pres">
      <dgm:prSet presAssocID="{FE3B9FFD-19CC-C249-A841-46B559A7C152}" presName="horz1" presStyleCnt="0"/>
      <dgm:spPr/>
      <dgm:t>
        <a:bodyPr/>
        <a:lstStyle/>
        <a:p>
          <a:endParaRPr lang="pl-PL"/>
        </a:p>
      </dgm:t>
    </dgm:pt>
    <dgm:pt modelId="{BA0F9552-9BC0-474B-83AE-3F551F69A013}" type="pres">
      <dgm:prSet presAssocID="{FE3B9FFD-19CC-C249-A841-46B559A7C152}" presName="tx1" presStyleLbl="revTx" presStyleIdx="0" presStyleCnt="7" custScaleX="4773"/>
      <dgm:spPr/>
      <dgm:t>
        <a:bodyPr/>
        <a:lstStyle/>
        <a:p>
          <a:endParaRPr lang="pl-PL"/>
        </a:p>
      </dgm:t>
    </dgm:pt>
    <dgm:pt modelId="{8E5C6B24-2BD8-5E40-9C0D-C37FB4E4ABA6}" type="pres">
      <dgm:prSet presAssocID="{FE3B9FFD-19CC-C249-A841-46B559A7C152}" presName="vert1" presStyleCnt="0"/>
      <dgm:spPr/>
      <dgm:t>
        <a:bodyPr/>
        <a:lstStyle/>
        <a:p>
          <a:endParaRPr lang="pl-PL"/>
        </a:p>
      </dgm:t>
    </dgm:pt>
    <dgm:pt modelId="{FD2353B5-9333-2F42-B81F-F748C9244D74}" type="pres">
      <dgm:prSet presAssocID="{1B0A67C4-6C33-8E46-BB8D-F470DD195436}" presName="vertSpace2a" presStyleCnt="0"/>
      <dgm:spPr/>
      <dgm:t>
        <a:bodyPr/>
        <a:lstStyle/>
        <a:p>
          <a:endParaRPr lang="pl-PL"/>
        </a:p>
      </dgm:t>
    </dgm:pt>
    <dgm:pt modelId="{7EB14D00-CC2A-974B-848F-31D29931AB43}" type="pres">
      <dgm:prSet presAssocID="{1B0A67C4-6C33-8E46-BB8D-F470DD195436}" presName="horz2" presStyleCnt="0"/>
      <dgm:spPr/>
      <dgm:t>
        <a:bodyPr/>
        <a:lstStyle/>
        <a:p>
          <a:endParaRPr lang="pl-PL"/>
        </a:p>
      </dgm:t>
    </dgm:pt>
    <dgm:pt modelId="{B25F5EC6-BDB4-1849-B9E2-366AF9C9199B}" type="pres">
      <dgm:prSet presAssocID="{1B0A67C4-6C33-8E46-BB8D-F470DD195436}" presName="horzSpace2" presStyleCnt="0"/>
      <dgm:spPr/>
      <dgm:t>
        <a:bodyPr/>
        <a:lstStyle/>
        <a:p>
          <a:endParaRPr lang="pl-PL"/>
        </a:p>
      </dgm:t>
    </dgm:pt>
    <dgm:pt modelId="{EBC72F4D-BC69-B040-83C0-ABF0176C335D}" type="pres">
      <dgm:prSet presAssocID="{1B0A67C4-6C33-8E46-BB8D-F470DD195436}" presName="tx2" presStyleLbl="revTx" presStyleIdx="1" presStyleCnt="7" custScaleX="123974"/>
      <dgm:spPr/>
      <dgm:t>
        <a:bodyPr/>
        <a:lstStyle/>
        <a:p>
          <a:endParaRPr lang="pl-PL"/>
        </a:p>
      </dgm:t>
    </dgm:pt>
    <dgm:pt modelId="{26EA4739-2724-2E44-ACB6-9A4EE291AE5F}" type="pres">
      <dgm:prSet presAssocID="{1B0A67C4-6C33-8E46-BB8D-F470DD195436}" presName="vert2" presStyleCnt="0"/>
      <dgm:spPr/>
      <dgm:t>
        <a:bodyPr/>
        <a:lstStyle/>
        <a:p>
          <a:endParaRPr lang="pl-PL"/>
        </a:p>
      </dgm:t>
    </dgm:pt>
    <dgm:pt modelId="{CCC289EC-620B-6C48-8EF6-4744910DE1BD}" type="pres">
      <dgm:prSet presAssocID="{1B0A67C4-6C33-8E46-BB8D-F470DD195436}" presName="thinLine2b" presStyleLbl="callout" presStyleIdx="0" presStyleCnt="6" custSzY="45720" custScaleX="125000"/>
      <dgm:spPr/>
      <dgm:t>
        <a:bodyPr/>
        <a:lstStyle/>
        <a:p>
          <a:endParaRPr lang="pl-PL"/>
        </a:p>
      </dgm:t>
    </dgm:pt>
    <dgm:pt modelId="{7F6E0EA2-130D-714A-8228-9FAF948CD005}" type="pres">
      <dgm:prSet presAssocID="{1B0A67C4-6C33-8E46-BB8D-F470DD195436}" presName="vertSpace2b" presStyleCnt="0"/>
      <dgm:spPr/>
      <dgm:t>
        <a:bodyPr/>
        <a:lstStyle/>
        <a:p>
          <a:endParaRPr lang="pl-PL"/>
        </a:p>
      </dgm:t>
    </dgm:pt>
    <dgm:pt modelId="{7495D53B-9DF5-BF45-8635-53BC2BD218F0}" type="pres">
      <dgm:prSet presAssocID="{3925E8C1-E319-2249-856C-89383A74E679}" presName="horz2" presStyleCnt="0"/>
      <dgm:spPr/>
      <dgm:t>
        <a:bodyPr/>
        <a:lstStyle/>
        <a:p>
          <a:endParaRPr lang="pl-PL"/>
        </a:p>
      </dgm:t>
    </dgm:pt>
    <dgm:pt modelId="{4A1B96C9-6878-664B-8E0D-4B3A9C49A726}" type="pres">
      <dgm:prSet presAssocID="{3925E8C1-E319-2249-856C-89383A74E679}" presName="horzSpace2" presStyleCnt="0"/>
      <dgm:spPr/>
      <dgm:t>
        <a:bodyPr/>
        <a:lstStyle/>
        <a:p>
          <a:endParaRPr lang="pl-PL"/>
        </a:p>
      </dgm:t>
    </dgm:pt>
    <dgm:pt modelId="{FDCB7181-755F-404D-B8BB-910322C8E9D1}" type="pres">
      <dgm:prSet presAssocID="{3925E8C1-E319-2249-856C-89383A74E679}" presName="tx2" presStyleLbl="revTx" presStyleIdx="2" presStyleCnt="7" custScaleX="123974"/>
      <dgm:spPr/>
      <dgm:t>
        <a:bodyPr/>
        <a:lstStyle/>
        <a:p>
          <a:endParaRPr lang="pl-PL"/>
        </a:p>
      </dgm:t>
    </dgm:pt>
    <dgm:pt modelId="{BD41039D-1238-8940-BE21-AAABCC523B72}" type="pres">
      <dgm:prSet presAssocID="{3925E8C1-E319-2249-856C-89383A74E679}" presName="vert2" presStyleCnt="0"/>
      <dgm:spPr/>
      <dgm:t>
        <a:bodyPr/>
        <a:lstStyle/>
        <a:p>
          <a:endParaRPr lang="pl-PL"/>
        </a:p>
      </dgm:t>
    </dgm:pt>
    <dgm:pt modelId="{DB33F57C-4DAB-0E4A-8B5B-6D9D99F865BF}" type="pres">
      <dgm:prSet presAssocID="{3925E8C1-E319-2249-856C-89383A74E679}" presName="thinLine2b" presStyleLbl="callout" presStyleIdx="1" presStyleCnt="6" custSzY="45720" custScaleX="125000"/>
      <dgm:spPr/>
      <dgm:t>
        <a:bodyPr/>
        <a:lstStyle/>
        <a:p>
          <a:endParaRPr lang="pl-PL"/>
        </a:p>
      </dgm:t>
    </dgm:pt>
    <dgm:pt modelId="{8828F206-A765-4041-A72B-12CC11E099AC}" type="pres">
      <dgm:prSet presAssocID="{3925E8C1-E319-2249-856C-89383A74E679}" presName="vertSpace2b" presStyleCnt="0"/>
      <dgm:spPr/>
      <dgm:t>
        <a:bodyPr/>
        <a:lstStyle/>
        <a:p>
          <a:endParaRPr lang="pl-PL"/>
        </a:p>
      </dgm:t>
    </dgm:pt>
    <dgm:pt modelId="{22069C23-2415-7849-8356-81B7A63D034F}" type="pres">
      <dgm:prSet presAssocID="{C3266CDE-AF8D-9444-98A9-18CE7A07A8BF}" presName="horz2" presStyleCnt="0"/>
      <dgm:spPr/>
      <dgm:t>
        <a:bodyPr/>
        <a:lstStyle/>
        <a:p>
          <a:endParaRPr lang="pl-PL"/>
        </a:p>
      </dgm:t>
    </dgm:pt>
    <dgm:pt modelId="{52C86098-27F9-A948-9C41-2143CA2C8C31}" type="pres">
      <dgm:prSet presAssocID="{C3266CDE-AF8D-9444-98A9-18CE7A07A8BF}" presName="horzSpace2" presStyleCnt="0"/>
      <dgm:spPr/>
      <dgm:t>
        <a:bodyPr/>
        <a:lstStyle/>
        <a:p>
          <a:endParaRPr lang="pl-PL"/>
        </a:p>
      </dgm:t>
    </dgm:pt>
    <dgm:pt modelId="{B849D9A5-C7EA-EF40-B1A3-25E0753652BD}" type="pres">
      <dgm:prSet presAssocID="{C3266CDE-AF8D-9444-98A9-18CE7A07A8BF}" presName="tx2" presStyleLbl="revTx" presStyleIdx="3" presStyleCnt="7" custScaleX="123974"/>
      <dgm:spPr/>
      <dgm:t>
        <a:bodyPr/>
        <a:lstStyle/>
        <a:p>
          <a:endParaRPr lang="pl-PL"/>
        </a:p>
      </dgm:t>
    </dgm:pt>
    <dgm:pt modelId="{FFF6EA20-1C9A-D442-8BCC-EDA923861CEC}" type="pres">
      <dgm:prSet presAssocID="{C3266CDE-AF8D-9444-98A9-18CE7A07A8BF}" presName="vert2" presStyleCnt="0"/>
      <dgm:spPr/>
      <dgm:t>
        <a:bodyPr/>
        <a:lstStyle/>
        <a:p>
          <a:endParaRPr lang="pl-PL"/>
        </a:p>
      </dgm:t>
    </dgm:pt>
    <dgm:pt modelId="{A34DD7AE-ED1D-EA4E-AF94-CB969D1B9471}" type="pres">
      <dgm:prSet presAssocID="{C3266CDE-AF8D-9444-98A9-18CE7A07A8BF}" presName="thinLine2b" presStyleLbl="callout" presStyleIdx="2" presStyleCnt="6" custSzY="45720" custScaleX="125000"/>
      <dgm:spPr/>
      <dgm:t>
        <a:bodyPr/>
        <a:lstStyle/>
        <a:p>
          <a:endParaRPr lang="pl-PL"/>
        </a:p>
      </dgm:t>
    </dgm:pt>
    <dgm:pt modelId="{54C0F2C7-B617-EF4B-9389-CC80029123C2}" type="pres">
      <dgm:prSet presAssocID="{C3266CDE-AF8D-9444-98A9-18CE7A07A8BF}" presName="vertSpace2b" presStyleCnt="0"/>
      <dgm:spPr/>
      <dgm:t>
        <a:bodyPr/>
        <a:lstStyle/>
        <a:p>
          <a:endParaRPr lang="pl-PL"/>
        </a:p>
      </dgm:t>
    </dgm:pt>
    <dgm:pt modelId="{592DAA95-71EA-4A4F-9623-B4253A2CF4C7}" type="pres">
      <dgm:prSet presAssocID="{A7746198-254D-4A92-88CD-6EE30DAE2475}" presName="horz2" presStyleCnt="0"/>
      <dgm:spPr/>
    </dgm:pt>
    <dgm:pt modelId="{A3535DC0-6982-436D-827A-14E984830746}" type="pres">
      <dgm:prSet presAssocID="{A7746198-254D-4A92-88CD-6EE30DAE2475}" presName="horzSpace2" presStyleCnt="0"/>
      <dgm:spPr/>
    </dgm:pt>
    <dgm:pt modelId="{C9D6644A-50E1-4015-8A2D-22BF3E9A7315}" type="pres">
      <dgm:prSet presAssocID="{A7746198-254D-4A92-88CD-6EE30DAE2475}" presName="tx2" presStyleLbl="revTx" presStyleIdx="4" presStyleCnt="7"/>
      <dgm:spPr/>
      <dgm:t>
        <a:bodyPr/>
        <a:lstStyle/>
        <a:p>
          <a:endParaRPr lang="pl-PL"/>
        </a:p>
      </dgm:t>
    </dgm:pt>
    <dgm:pt modelId="{A0E1C670-E8DF-44FD-ADA9-81879441914B}" type="pres">
      <dgm:prSet presAssocID="{A7746198-254D-4A92-88CD-6EE30DAE2475}" presName="vert2" presStyleCnt="0"/>
      <dgm:spPr/>
    </dgm:pt>
    <dgm:pt modelId="{7CD91431-35EB-4033-BA7A-CABE760D2FDE}" type="pres">
      <dgm:prSet presAssocID="{A7746198-254D-4A92-88CD-6EE30DAE2475}" presName="thinLine2b" presStyleLbl="callout" presStyleIdx="3" presStyleCnt="6" custSzY="45720" custScaleX="124600"/>
      <dgm:spPr/>
    </dgm:pt>
    <dgm:pt modelId="{E1C462D1-8C33-4274-B182-95521EBF529D}" type="pres">
      <dgm:prSet presAssocID="{A7746198-254D-4A92-88CD-6EE30DAE2475}" presName="vertSpace2b" presStyleCnt="0"/>
      <dgm:spPr/>
    </dgm:pt>
    <dgm:pt modelId="{78FAD66E-B263-7B43-94EF-5BE170B79D8E}" type="pres">
      <dgm:prSet presAssocID="{9BCC95E1-223E-FB40-AA39-B5A667BD6C40}" presName="horz2" presStyleCnt="0"/>
      <dgm:spPr/>
      <dgm:t>
        <a:bodyPr/>
        <a:lstStyle/>
        <a:p>
          <a:endParaRPr lang="pl-PL"/>
        </a:p>
      </dgm:t>
    </dgm:pt>
    <dgm:pt modelId="{B909FB04-86F9-F045-B34F-21D733A7B3C2}" type="pres">
      <dgm:prSet presAssocID="{9BCC95E1-223E-FB40-AA39-B5A667BD6C40}" presName="horzSpace2" presStyleCnt="0"/>
      <dgm:spPr/>
      <dgm:t>
        <a:bodyPr/>
        <a:lstStyle/>
        <a:p>
          <a:endParaRPr lang="pl-PL"/>
        </a:p>
      </dgm:t>
    </dgm:pt>
    <dgm:pt modelId="{BFBEC93C-E1C3-AB43-8E94-0B7C4051F9F6}" type="pres">
      <dgm:prSet presAssocID="{9BCC95E1-223E-FB40-AA39-B5A667BD6C40}" presName="tx2" presStyleLbl="revTx" presStyleIdx="5" presStyleCnt="7" custScaleX="123974"/>
      <dgm:spPr/>
      <dgm:t>
        <a:bodyPr/>
        <a:lstStyle/>
        <a:p>
          <a:endParaRPr lang="pl-PL"/>
        </a:p>
      </dgm:t>
    </dgm:pt>
    <dgm:pt modelId="{A5F1E0FB-B76A-D948-A30B-15D05928BF0D}" type="pres">
      <dgm:prSet presAssocID="{9BCC95E1-223E-FB40-AA39-B5A667BD6C40}" presName="vert2" presStyleCnt="0"/>
      <dgm:spPr/>
      <dgm:t>
        <a:bodyPr/>
        <a:lstStyle/>
        <a:p>
          <a:endParaRPr lang="pl-PL"/>
        </a:p>
      </dgm:t>
    </dgm:pt>
    <dgm:pt modelId="{8BF7A43D-0A2C-3740-B197-C3E2E791CE7B}" type="pres">
      <dgm:prSet presAssocID="{9BCC95E1-223E-FB40-AA39-B5A667BD6C40}" presName="thinLine2b" presStyleLbl="callout" presStyleIdx="4" presStyleCnt="6" custSzY="45720" custScaleX="125000"/>
      <dgm:spPr/>
      <dgm:t>
        <a:bodyPr/>
        <a:lstStyle/>
        <a:p>
          <a:endParaRPr lang="pl-PL"/>
        </a:p>
      </dgm:t>
    </dgm:pt>
    <dgm:pt modelId="{FC901202-69A1-AD4C-9EAD-3FABB11E1C44}" type="pres">
      <dgm:prSet presAssocID="{9BCC95E1-223E-FB40-AA39-B5A667BD6C40}" presName="vertSpace2b" presStyleCnt="0"/>
      <dgm:spPr/>
      <dgm:t>
        <a:bodyPr/>
        <a:lstStyle/>
        <a:p>
          <a:endParaRPr lang="pl-PL"/>
        </a:p>
      </dgm:t>
    </dgm:pt>
    <dgm:pt modelId="{7E09A35B-B6BE-4BC4-B9FF-78A4D74B31E5}" type="pres">
      <dgm:prSet presAssocID="{1BD9665B-AB5F-4D1C-8330-B85985D1D27A}" presName="horz2" presStyleCnt="0"/>
      <dgm:spPr/>
      <dgm:t>
        <a:bodyPr/>
        <a:lstStyle/>
        <a:p>
          <a:endParaRPr lang="pl-PL"/>
        </a:p>
      </dgm:t>
    </dgm:pt>
    <dgm:pt modelId="{FA82CA04-DBC3-45B9-B8A4-4BFAC919CD62}" type="pres">
      <dgm:prSet presAssocID="{1BD9665B-AB5F-4D1C-8330-B85985D1D27A}" presName="horzSpace2" presStyleCnt="0"/>
      <dgm:spPr/>
      <dgm:t>
        <a:bodyPr/>
        <a:lstStyle/>
        <a:p>
          <a:endParaRPr lang="pl-PL"/>
        </a:p>
      </dgm:t>
    </dgm:pt>
    <dgm:pt modelId="{645F7DCA-887B-438D-9B7D-D622A1507269}" type="pres">
      <dgm:prSet presAssocID="{1BD9665B-AB5F-4D1C-8330-B85985D1D27A}" presName="tx2" presStyleLbl="revTx" presStyleIdx="6" presStyleCnt="7" custScaleX="128645"/>
      <dgm:spPr/>
      <dgm:t>
        <a:bodyPr/>
        <a:lstStyle/>
        <a:p>
          <a:endParaRPr lang="pl-PL"/>
        </a:p>
      </dgm:t>
    </dgm:pt>
    <dgm:pt modelId="{7B920425-E865-4D24-A776-E13263903755}" type="pres">
      <dgm:prSet presAssocID="{1BD9665B-AB5F-4D1C-8330-B85985D1D27A}" presName="vert2" presStyleCnt="0"/>
      <dgm:spPr/>
      <dgm:t>
        <a:bodyPr/>
        <a:lstStyle/>
        <a:p>
          <a:endParaRPr lang="pl-PL"/>
        </a:p>
      </dgm:t>
    </dgm:pt>
    <dgm:pt modelId="{85BEEA29-4026-4E70-B45A-5E642ECFC895}" type="pres">
      <dgm:prSet presAssocID="{1BD9665B-AB5F-4D1C-8330-B85985D1D27A}" presName="thinLine2b" presStyleLbl="callout" presStyleIdx="5" presStyleCnt="6" custFlipVert="0" custSzY="62996" custScaleX="124094"/>
      <dgm:spPr/>
      <dgm:t>
        <a:bodyPr/>
        <a:lstStyle/>
        <a:p>
          <a:endParaRPr lang="pl-PL"/>
        </a:p>
      </dgm:t>
    </dgm:pt>
    <dgm:pt modelId="{84631947-0021-4C77-AB8D-EB82CF4ECE4E}" type="pres">
      <dgm:prSet presAssocID="{1BD9665B-AB5F-4D1C-8330-B85985D1D27A}" presName="vertSpace2b" presStyleCnt="0"/>
      <dgm:spPr/>
      <dgm:t>
        <a:bodyPr/>
        <a:lstStyle/>
        <a:p>
          <a:endParaRPr lang="pl-PL"/>
        </a:p>
      </dgm:t>
    </dgm:pt>
  </dgm:ptLst>
  <dgm:cxnLst>
    <dgm:cxn modelId="{EA195679-D643-4074-B39C-5582B9EC6E21}" type="presOf" srcId="{FE3B9FFD-19CC-C249-A841-46B559A7C152}" destId="{BA0F9552-9BC0-474B-83AE-3F551F69A013}" srcOrd="0" destOrd="0" presId="urn:microsoft.com/office/officeart/2008/layout/LinedList"/>
    <dgm:cxn modelId="{03639054-7526-4BC7-854B-3D22714E36EA}" type="presOf" srcId="{3925E8C1-E319-2249-856C-89383A74E679}" destId="{FDCB7181-755F-404D-B8BB-910322C8E9D1}" srcOrd="0" destOrd="0" presId="urn:microsoft.com/office/officeart/2008/layout/LinedList"/>
    <dgm:cxn modelId="{9A24D964-FD5E-4E0D-A47A-BF67492C344C}" type="presOf" srcId="{A7746198-254D-4A92-88CD-6EE30DAE2475}" destId="{C9D6644A-50E1-4015-8A2D-22BF3E9A7315}" srcOrd="0" destOrd="0" presId="urn:microsoft.com/office/officeart/2008/layout/LinedList"/>
    <dgm:cxn modelId="{E59EF2D7-4FF9-5C46-8AA1-9FF26B61281A}" srcId="{FE3B9FFD-19CC-C249-A841-46B559A7C152}" destId="{9BCC95E1-223E-FB40-AA39-B5A667BD6C40}" srcOrd="4" destOrd="0" parTransId="{A617CFFA-7F0F-F441-8309-908A39D426DF}" sibTransId="{F352AE8F-48EC-D141-899D-30FAFCBDA326}"/>
    <dgm:cxn modelId="{55215594-675D-4446-9B74-BB8CF0147719}" srcId="{FE3B9FFD-19CC-C249-A841-46B559A7C152}" destId="{A7746198-254D-4A92-88CD-6EE30DAE2475}" srcOrd="3" destOrd="0" parTransId="{F34E951D-B3BC-47B8-81C9-A90D2F667172}" sibTransId="{1DF3BFCC-96A1-4F38-BD2B-C318CC2FC015}"/>
    <dgm:cxn modelId="{265BAC1A-6EB6-7845-9222-BA8E7EA6A4BA}" srcId="{FE3B9FFD-19CC-C249-A841-46B559A7C152}" destId="{1B0A67C4-6C33-8E46-BB8D-F470DD195436}" srcOrd="0" destOrd="0" parTransId="{ECEB5E16-EB7C-2C48-9EB8-647348C4B4C4}" sibTransId="{B8A8B3DC-0D45-7943-88A9-50D68101DFD2}"/>
    <dgm:cxn modelId="{00D997C9-5791-4CCA-B902-BCC4760360F5}" type="presOf" srcId="{52B57327-98DC-C541-B05E-585E85D9ED28}" destId="{B62C2777-4521-AE49-8D57-C1EDF7E0A554}" srcOrd="0" destOrd="0" presId="urn:microsoft.com/office/officeart/2008/layout/LinedList"/>
    <dgm:cxn modelId="{346FA757-2F8D-4198-AF8A-1FA5BE716025}" type="presOf" srcId="{1B0A67C4-6C33-8E46-BB8D-F470DD195436}" destId="{EBC72F4D-BC69-B040-83C0-ABF0176C335D}" srcOrd="0" destOrd="0" presId="urn:microsoft.com/office/officeart/2008/layout/LinedList"/>
    <dgm:cxn modelId="{747799DC-C0F1-384E-99FF-4914AEE2378E}" srcId="{FE3B9FFD-19CC-C249-A841-46B559A7C152}" destId="{3925E8C1-E319-2249-856C-89383A74E679}" srcOrd="1" destOrd="0" parTransId="{190CAD2B-E8D2-0045-AA40-074B7FEB99A3}" sibTransId="{2B4FEA28-523D-B547-9E6C-07D49671DFF6}"/>
    <dgm:cxn modelId="{EF384A97-3EA8-4F25-BD68-41DD4DD1B98C}" type="presOf" srcId="{9BCC95E1-223E-FB40-AA39-B5A667BD6C40}" destId="{BFBEC93C-E1C3-AB43-8E94-0B7C4051F9F6}" srcOrd="0" destOrd="0" presId="urn:microsoft.com/office/officeart/2008/layout/LinedList"/>
    <dgm:cxn modelId="{C60CF660-BB15-8847-AFB0-90A7C07618D3}" srcId="{52B57327-98DC-C541-B05E-585E85D9ED28}" destId="{FE3B9FFD-19CC-C249-A841-46B559A7C152}" srcOrd="0" destOrd="0" parTransId="{EBAA6E91-EB91-464F-BA1B-7BBE8BCF0859}" sibTransId="{40BECE72-6AAC-E94A-BA85-2274C0986F61}"/>
    <dgm:cxn modelId="{8686D497-972C-4413-A313-8EE21937051E}" srcId="{FE3B9FFD-19CC-C249-A841-46B559A7C152}" destId="{1BD9665B-AB5F-4D1C-8330-B85985D1D27A}" srcOrd="5" destOrd="0" parTransId="{CC18F695-90AD-4A01-A373-97B1B8DFF168}" sibTransId="{D026394F-0B4E-483B-B451-40064E66611B}"/>
    <dgm:cxn modelId="{71543D8E-B686-4F26-95FF-2EB9E8B61DF5}" type="presOf" srcId="{1BD9665B-AB5F-4D1C-8330-B85985D1D27A}" destId="{645F7DCA-887B-438D-9B7D-D622A1507269}" srcOrd="0" destOrd="0" presId="urn:microsoft.com/office/officeart/2008/layout/LinedList"/>
    <dgm:cxn modelId="{723A08AB-F42A-40FB-A71E-D71893E850A7}" type="presOf" srcId="{C3266CDE-AF8D-9444-98A9-18CE7A07A8BF}" destId="{B849D9A5-C7EA-EF40-B1A3-25E0753652BD}" srcOrd="0" destOrd="0" presId="urn:microsoft.com/office/officeart/2008/layout/LinedList"/>
    <dgm:cxn modelId="{E7ACAA88-43F0-194E-941C-C295EC448A76}" srcId="{FE3B9FFD-19CC-C249-A841-46B559A7C152}" destId="{C3266CDE-AF8D-9444-98A9-18CE7A07A8BF}" srcOrd="2" destOrd="0" parTransId="{74478EB8-6F4E-3B46-B4CA-856C13A1879C}" sibTransId="{28A4F4B3-C233-E74C-876B-CCEC77D20B06}"/>
    <dgm:cxn modelId="{2816AA44-2D9D-4A35-B8DF-A719180EE566}" type="presParOf" srcId="{B62C2777-4521-AE49-8D57-C1EDF7E0A554}" destId="{721EEA0E-4130-DD4E-81F4-6851F072AE69}" srcOrd="0" destOrd="0" presId="urn:microsoft.com/office/officeart/2008/layout/LinedList"/>
    <dgm:cxn modelId="{183A6A76-1094-4436-8571-86C9AA10922F}" type="presParOf" srcId="{B62C2777-4521-AE49-8D57-C1EDF7E0A554}" destId="{DF465098-A5B8-2B42-8AFD-A0F69440E483}" srcOrd="1" destOrd="0" presId="urn:microsoft.com/office/officeart/2008/layout/LinedList"/>
    <dgm:cxn modelId="{02475BF2-EBA4-4B03-96FA-A486BB4C90B4}" type="presParOf" srcId="{DF465098-A5B8-2B42-8AFD-A0F69440E483}" destId="{BA0F9552-9BC0-474B-83AE-3F551F69A013}" srcOrd="0" destOrd="0" presId="urn:microsoft.com/office/officeart/2008/layout/LinedList"/>
    <dgm:cxn modelId="{21D7DADE-4EF5-4436-8BF9-1E2D3DCD9690}" type="presParOf" srcId="{DF465098-A5B8-2B42-8AFD-A0F69440E483}" destId="{8E5C6B24-2BD8-5E40-9C0D-C37FB4E4ABA6}" srcOrd="1" destOrd="0" presId="urn:microsoft.com/office/officeart/2008/layout/LinedList"/>
    <dgm:cxn modelId="{FFB5C415-E7F3-4FE5-935C-3C3572BB5BE2}" type="presParOf" srcId="{8E5C6B24-2BD8-5E40-9C0D-C37FB4E4ABA6}" destId="{FD2353B5-9333-2F42-B81F-F748C9244D74}" srcOrd="0" destOrd="0" presId="urn:microsoft.com/office/officeart/2008/layout/LinedList"/>
    <dgm:cxn modelId="{10E6CC8A-2854-4038-B524-D6A506691389}" type="presParOf" srcId="{8E5C6B24-2BD8-5E40-9C0D-C37FB4E4ABA6}" destId="{7EB14D00-CC2A-974B-848F-31D29931AB43}" srcOrd="1" destOrd="0" presId="urn:microsoft.com/office/officeart/2008/layout/LinedList"/>
    <dgm:cxn modelId="{48E75D55-7B56-403E-8006-7B8B3D3ADC46}" type="presParOf" srcId="{7EB14D00-CC2A-974B-848F-31D29931AB43}" destId="{B25F5EC6-BDB4-1849-B9E2-366AF9C9199B}" srcOrd="0" destOrd="0" presId="urn:microsoft.com/office/officeart/2008/layout/LinedList"/>
    <dgm:cxn modelId="{3B88D3E2-661C-4B70-8BC8-3B20E945224E}" type="presParOf" srcId="{7EB14D00-CC2A-974B-848F-31D29931AB43}" destId="{EBC72F4D-BC69-B040-83C0-ABF0176C335D}" srcOrd="1" destOrd="0" presId="urn:microsoft.com/office/officeart/2008/layout/LinedList"/>
    <dgm:cxn modelId="{5DB0CC2A-66DF-428C-BBD9-7925E7030EBC}" type="presParOf" srcId="{7EB14D00-CC2A-974B-848F-31D29931AB43}" destId="{26EA4739-2724-2E44-ACB6-9A4EE291AE5F}" srcOrd="2" destOrd="0" presId="urn:microsoft.com/office/officeart/2008/layout/LinedList"/>
    <dgm:cxn modelId="{D8505339-3FF5-4853-8E2F-FE640C643DEF}" type="presParOf" srcId="{8E5C6B24-2BD8-5E40-9C0D-C37FB4E4ABA6}" destId="{CCC289EC-620B-6C48-8EF6-4744910DE1BD}" srcOrd="2" destOrd="0" presId="urn:microsoft.com/office/officeart/2008/layout/LinedList"/>
    <dgm:cxn modelId="{8E1F49EB-27DF-48D3-9CBC-A6CFA7CE9ADA}" type="presParOf" srcId="{8E5C6B24-2BD8-5E40-9C0D-C37FB4E4ABA6}" destId="{7F6E0EA2-130D-714A-8228-9FAF948CD005}" srcOrd="3" destOrd="0" presId="urn:microsoft.com/office/officeart/2008/layout/LinedList"/>
    <dgm:cxn modelId="{60AAC511-35F6-4407-A815-14D87787D6D2}" type="presParOf" srcId="{8E5C6B24-2BD8-5E40-9C0D-C37FB4E4ABA6}" destId="{7495D53B-9DF5-BF45-8635-53BC2BD218F0}" srcOrd="4" destOrd="0" presId="urn:microsoft.com/office/officeart/2008/layout/LinedList"/>
    <dgm:cxn modelId="{5BC79AE2-E656-4654-986E-DE68BE85F0B8}" type="presParOf" srcId="{7495D53B-9DF5-BF45-8635-53BC2BD218F0}" destId="{4A1B96C9-6878-664B-8E0D-4B3A9C49A726}" srcOrd="0" destOrd="0" presId="urn:microsoft.com/office/officeart/2008/layout/LinedList"/>
    <dgm:cxn modelId="{604082D5-D22D-400A-9C94-B26857DF4E55}" type="presParOf" srcId="{7495D53B-9DF5-BF45-8635-53BC2BD218F0}" destId="{FDCB7181-755F-404D-B8BB-910322C8E9D1}" srcOrd="1" destOrd="0" presId="urn:microsoft.com/office/officeart/2008/layout/LinedList"/>
    <dgm:cxn modelId="{C1593378-6736-471A-9948-7242AB4B2686}" type="presParOf" srcId="{7495D53B-9DF5-BF45-8635-53BC2BD218F0}" destId="{BD41039D-1238-8940-BE21-AAABCC523B72}" srcOrd="2" destOrd="0" presId="urn:microsoft.com/office/officeart/2008/layout/LinedList"/>
    <dgm:cxn modelId="{1B2EDB77-7D5E-4406-8294-58EABD3907CA}" type="presParOf" srcId="{8E5C6B24-2BD8-5E40-9C0D-C37FB4E4ABA6}" destId="{DB33F57C-4DAB-0E4A-8B5B-6D9D99F865BF}" srcOrd="5" destOrd="0" presId="urn:microsoft.com/office/officeart/2008/layout/LinedList"/>
    <dgm:cxn modelId="{DC9B930D-7F93-4AF7-852C-D3CA9829ADB3}" type="presParOf" srcId="{8E5C6B24-2BD8-5E40-9C0D-C37FB4E4ABA6}" destId="{8828F206-A765-4041-A72B-12CC11E099AC}" srcOrd="6" destOrd="0" presId="urn:microsoft.com/office/officeart/2008/layout/LinedList"/>
    <dgm:cxn modelId="{F82CB049-F29E-4195-AE67-89A9CF718439}" type="presParOf" srcId="{8E5C6B24-2BD8-5E40-9C0D-C37FB4E4ABA6}" destId="{22069C23-2415-7849-8356-81B7A63D034F}" srcOrd="7" destOrd="0" presId="urn:microsoft.com/office/officeart/2008/layout/LinedList"/>
    <dgm:cxn modelId="{8C445734-C1A6-4997-AE94-CEF6A5E2E435}" type="presParOf" srcId="{22069C23-2415-7849-8356-81B7A63D034F}" destId="{52C86098-27F9-A948-9C41-2143CA2C8C31}" srcOrd="0" destOrd="0" presId="urn:microsoft.com/office/officeart/2008/layout/LinedList"/>
    <dgm:cxn modelId="{E947722B-7B88-44E7-BFB5-B43CF714C592}" type="presParOf" srcId="{22069C23-2415-7849-8356-81B7A63D034F}" destId="{B849D9A5-C7EA-EF40-B1A3-25E0753652BD}" srcOrd="1" destOrd="0" presId="urn:microsoft.com/office/officeart/2008/layout/LinedList"/>
    <dgm:cxn modelId="{3D7AF4F9-6A50-444C-B10D-30754724641C}" type="presParOf" srcId="{22069C23-2415-7849-8356-81B7A63D034F}" destId="{FFF6EA20-1C9A-D442-8BCC-EDA923861CEC}" srcOrd="2" destOrd="0" presId="urn:microsoft.com/office/officeart/2008/layout/LinedList"/>
    <dgm:cxn modelId="{50912B53-551D-4D37-BC00-134D0EC5ABF3}" type="presParOf" srcId="{8E5C6B24-2BD8-5E40-9C0D-C37FB4E4ABA6}" destId="{A34DD7AE-ED1D-EA4E-AF94-CB969D1B9471}" srcOrd="8" destOrd="0" presId="urn:microsoft.com/office/officeart/2008/layout/LinedList"/>
    <dgm:cxn modelId="{8CA11207-F727-4789-ACE6-7426151DDCA7}" type="presParOf" srcId="{8E5C6B24-2BD8-5E40-9C0D-C37FB4E4ABA6}" destId="{54C0F2C7-B617-EF4B-9389-CC80029123C2}" srcOrd="9" destOrd="0" presId="urn:microsoft.com/office/officeart/2008/layout/LinedList"/>
    <dgm:cxn modelId="{23BDC33D-2089-4AA4-9141-9A0D9C3D012D}" type="presParOf" srcId="{8E5C6B24-2BD8-5E40-9C0D-C37FB4E4ABA6}" destId="{592DAA95-71EA-4A4F-9623-B4253A2CF4C7}" srcOrd="10" destOrd="0" presId="urn:microsoft.com/office/officeart/2008/layout/LinedList"/>
    <dgm:cxn modelId="{A36ED069-EA37-442C-8DFA-C8C779604102}" type="presParOf" srcId="{592DAA95-71EA-4A4F-9623-B4253A2CF4C7}" destId="{A3535DC0-6982-436D-827A-14E984830746}" srcOrd="0" destOrd="0" presId="urn:microsoft.com/office/officeart/2008/layout/LinedList"/>
    <dgm:cxn modelId="{22E4E776-4BED-4AB5-9FBE-0D281F160933}" type="presParOf" srcId="{592DAA95-71EA-4A4F-9623-B4253A2CF4C7}" destId="{C9D6644A-50E1-4015-8A2D-22BF3E9A7315}" srcOrd="1" destOrd="0" presId="urn:microsoft.com/office/officeart/2008/layout/LinedList"/>
    <dgm:cxn modelId="{BA7BE22B-6B35-4DED-8026-C38138E87437}" type="presParOf" srcId="{592DAA95-71EA-4A4F-9623-B4253A2CF4C7}" destId="{A0E1C670-E8DF-44FD-ADA9-81879441914B}" srcOrd="2" destOrd="0" presId="urn:microsoft.com/office/officeart/2008/layout/LinedList"/>
    <dgm:cxn modelId="{1FA1AEF0-4578-4858-9478-EDF446855C1E}" type="presParOf" srcId="{8E5C6B24-2BD8-5E40-9C0D-C37FB4E4ABA6}" destId="{7CD91431-35EB-4033-BA7A-CABE760D2FDE}" srcOrd="11" destOrd="0" presId="urn:microsoft.com/office/officeart/2008/layout/LinedList"/>
    <dgm:cxn modelId="{3C2F96E5-290F-4CE7-BD8B-E1E16B150A25}" type="presParOf" srcId="{8E5C6B24-2BD8-5E40-9C0D-C37FB4E4ABA6}" destId="{E1C462D1-8C33-4274-B182-95521EBF529D}" srcOrd="12" destOrd="0" presId="urn:microsoft.com/office/officeart/2008/layout/LinedList"/>
    <dgm:cxn modelId="{6149147E-1D8E-434F-8344-901F17CB1B77}" type="presParOf" srcId="{8E5C6B24-2BD8-5E40-9C0D-C37FB4E4ABA6}" destId="{78FAD66E-B263-7B43-94EF-5BE170B79D8E}" srcOrd="13" destOrd="0" presId="urn:microsoft.com/office/officeart/2008/layout/LinedList"/>
    <dgm:cxn modelId="{14ED74DC-EC25-4718-B9FC-1175AC6DC987}" type="presParOf" srcId="{78FAD66E-B263-7B43-94EF-5BE170B79D8E}" destId="{B909FB04-86F9-F045-B34F-21D733A7B3C2}" srcOrd="0" destOrd="0" presId="urn:microsoft.com/office/officeart/2008/layout/LinedList"/>
    <dgm:cxn modelId="{38B71996-BA49-4C8A-9EAA-B223BB55CF22}" type="presParOf" srcId="{78FAD66E-B263-7B43-94EF-5BE170B79D8E}" destId="{BFBEC93C-E1C3-AB43-8E94-0B7C4051F9F6}" srcOrd="1" destOrd="0" presId="urn:microsoft.com/office/officeart/2008/layout/LinedList"/>
    <dgm:cxn modelId="{D0E01716-25BC-4E82-82B2-EDEEE27C2FA2}" type="presParOf" srcId="{78FAD66E-B263-7B43-94EF-5BE170B79D8E}" destId="{A5F1E0FB-B76A-D948-A30B-15D05928BF0D}" srcOrd="2" destOrd="0" presId="urn:microsoft.com/office/officeart/2008/layout/LinedList"/>
    <dgm:cxn modelId="{52DC13D1-2EDE-4076-9F37-29B0C4376AFF}" type="presParOf" srcId="{8E5C6B24-2BD8-5E40-9C0D-C37FB4E4ABA6}" destId="{8BF7A43D-0A2C-3740-B197-C3E2E791CE7B}" srcOrd="14" destOrd="0" presId="urn:microsoft.com/office/officeart/2008/layout/LinedList"/>
    <dgm:cxn modelId="{D52F5FA4-B133-4EFC-87F4-2D296742DAE3}" type="presParOf" srcId="{8E5C6B24-2BD8-5E40-9C0D-C37FB4E4ABA6}" destId="{FC901202-69A1-AD4C-9EAD-3FABB11E1C44}" srcOrd="15" destOrd="0" presId="urn:microsoft.com/office/officeart/2008/layout/LinedList"/>
    <dgm:cxn modelId="{C6E85B96-8108-4429-8A93-526E38A360E8}" type="presParOf" srcId="{8E5C6B24-2BD8-5E40-9C0D-C37FB4E4ABA6}" destId="{7E09A35B-B6BE-4BC4-B9FF-78A4D74B31E5}" srcOrd="16" destOrd="0" presId="urn:microsoft.com/office/officeart/2008/layout/LinedList"/>
    <dgm:cxn modelId="{EA44D496-F5C9-437E-9252-F9823E580393}" type="presParOf" srcId="{7E09A35B-B6BE-4BC4-B9FF-78A4D74B31E5}" destId="{FA82CA04-DBC3-45B9-B8A4-4BFAC919CD62}" srcOrd="0" destOrd="0" presId="urn:microsoft.com/office/officeart/2008/layout/LinedList"/>
    <dgm:cxn modelId="{A1965B5E-3883-4ECB-9ED6-97D5D2EB30D9}" type="presParOf" srcId="{7E09A35B-B6BE-4BC4-B9FF-78A4D74B31E5}" destId="{645F7DCA-887B-438D-9B7D-D622A1507269}" srcOrd="1" destOrd="0" presId="urn:microsoft.com/office/officeart/2008/layout/LinedList"/>
    <dgm:cxn modelId="{FFA0284F-394D-49FA-937E-BAF5F68E1292}" type="presParOf" srcId="{7E09A35B-B6BE-4BC4-B9FF-78A4D74B31E5}" destId="{7B920425-E865-4D24-A776-E13263903755}" srcOrd="2" destOrd="0" presId="urn:microsoft.com/office/officeart/2008/layout/LinedList"/>
    <dgm:cxn modelId="{AAB8A4DC-BC7B-4C8F-9982-5E1971B8921A}" type="presParOf" srcId="{8E5C6B24-2BD8-5E40-9C0D-C37FB4E4ABA6}" destId="{85BEEA29-4026-4E70-B45A-5E642ECFC895}" srcOrd="17" destOrd="0" presId="urn:microsoft.com/office/officeart/2008/layout/LinedList"/>
    <dgm:cxn modelId="{EB802C58-90BE-4FCB-8DB5-44109D981632}" type="presParOf" srcId="{8E5C6B24-2BD8-5E40-9C0D-C37FB4E4ABA6}" destId="{84631947-0021-4C77-AB8D-EB82CF4ECE4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/>
        <a:lstStyle/>
        <a:p>
          <a:pPr marL="274638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Zdający nie powinni opuszczać sali egzaminacyjnej</a:t>
          </a:r>
          <a:endParaRPr lang="pl-PL" sz="20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000"/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>
          <a:solidFill>
            <a:srgbClr val="000099"/>
          </a:solidFill>
        </a:ln>
      </dgm:spPr>
      <dgm:t>
        <a:bodyPr/>
        <a:lstStyle/>
        <a:p>
          <a:endParaRPr lang="pl-PL" sz="2000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marL="0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Zdającym nie udziela się żadnych wyjaśnień dotyczących zadań egzaminacyjnych ani ich nie komentuje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0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000"/>
        </a:p>
      </dgm:t>
    </dgm:pt>
    <dgm:pt modelId="{E2DD35E9-A3B7-A843-B698-8595821E4A95}">
      <dgm:prSet phldrT="[Tekst]" custT="1"/>
      <dgm:spPr>
        <a:ln>
          <a:noFill/>
        </a:ln>
      </dgm:spPr>
      <dgm:t>
        <a:bodyPr/>
        <a:lstStyle/>
        <a:p>
          <a:pPr marL="182563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W  sali egzaminacyjnej mogą przebywać zdający, PZE, osoby wchodzące w skład ZN i obserwatorzy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0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000"/>
        </a:p>
      </dgm:t>
    </dgm:pt>
    <dgm:pt modelId="{0896A106-2D69-4AA9-A388-55A43E39DC8B}">
      <dgm:prSet phldrT="[Tekst]" phldr="0" custT="1"/>
      <dgm:spPr>
        <a:ln>
          <a:noFill/>
        </a:ln>
      </dgm:spPr>
      <dgm:t>
        <a:bodyPr/>
        <a:lstStyle/>
        <a:p>
          <a:pPr marL="0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W sali mogą przebywać specjaliści z zakresu danego rodzaju niepełnosprawności, niedostosowania społecznego lub zagrożenia  niedostosowaniem społecznym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endParaRPr lang="pl-PL" sz="2000"/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endParaRPr lang="pl-PL" sz="2000"/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/>
        <a:lstStyle/>
        <a:p>
          <a:pPr marL="92075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W sali egzaminacyjnej może przebywać także </a:t>
          </a:r>
          <a:r>
            <a:rPr lang="pl-PL" sz="1800" b="1" dirty="0" smtClean="0">
              <a:solidFill>
                <a:srgbClr val="000099"/>
              </a:solidFill>
              <a:latin typeface="Arial Narrow" panose="020B0606020202030204" pitchFamily="34" charset="0"/>
            </a:rPr>
            <a:t>OPERATOR SYSTEMU</a:t>
          </a:r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- egzamin w formie elektronicznej  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000"/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000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5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5"/>
      <dgm:spPr/>
    </dgm:pt>
    <dgm:pt modelId="{20DCCB05-FEF3-5541-A349-CC1930EC48DF}" type="pres">
      <dgm:prSet presAssocID="{2E6C16F3-1F83-B54E-8DB0-6F43FBCDB4F6}" presName="dstNode" presStyleLbl="node1" presStyleIdx="0" presStyleCnt="5"/>
      <dgm:spPr/>
    </dgm:pt>
    <dgm:pt modelId="{FDB1BF3B-F9BA-2B45-9E6D-CDD371A790E2}" type="pres">
      <dgm:prSet presAssocID="{A111571A-B5B4-174B-9947-9572DD53D956}" presName="text_1" presStyleLbl="node1" presStyleIdx="0" presStyleCnt="5" custScaleX="96887" custScaleY="105406" custLinFactNeighborX="-2237" custLinFactNeighborY="-6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5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F92F6B71-76FA-9E49-8AA7-20116C6D2D0B}" type="pres">
      <dgm:prSet presAssocID="{EAB971C2-7BBA-1D4F-ADB8-1659E53359EC}" presName="text_2" presStyleLbl="node1" presStyleIdx="1" presStyleCnt="5" custScaleX="93569" custScaleY="105406" custLinFactNeighborX="-644" custLinFactNeighborY="-61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5" custLinFactNeighborY="-4890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55331049-54FC-C247-BEE7-EDE99204A231}" type="pres">
      <dgm:prSet presAssocID="{E2DD35E9-A3B7-A843-B698-8595821E4A95}" presName="text_3" presStyleLbl="node1" presStyleIdx="2" presStyleCnt="5" custScaleX="93575" custScaleY="105406" custLinFactNeighborX="-749" custLinFactNeighborY="-52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53AEF7-804F-9140-9CC3-547C54204542}" type="pres">
      <dgm:prSet presAssocID="{E2DD35E9-A3B7-A843-B698-8595821E4A95}" presName="accent_3" presStyleCnt="0"/>
      <dgm:spPr/>
    </dgm:pt>
    <dgm:pt modelId="{F0353DE5-0BC6-ED47-B872-30C286F1A2F8}" type="pres">
      <dgm:prSet presAssocID="{E2DD35E9-A3B7-A843-B698-8595821E4A95}" presName="accentRepeatNode" presStyleLbl="solidFgAcc1" presStyleIdx="2" presStyleCnt="5" custLinFactNeighborX="-1040" custLinFactNeighborY="-1040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D0B99032-0912-0349-B3E8-591E6722C6C2}" type="pres">
      <dgm:prSet presAssocID="{7BDDD5BC-4B2D-944E-A524-08C8EFC92CC3}" presName="text_4" presStyleLbl="node1" presStyleIdx="3" presStyleCnt="5" custScaleX="93951" custScaleY="99652" custLinFactNeighborX="-702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C970F-906A-0E41-98ED-CD7F8D93C162}" type="pres">
      <dgm:prSet presAssocID="{7BDDD5BC-4B2D-944E-A524-08C8EFC92CC3}" presName="accent_4" presStyleCnt="0"/>
      <dgm:spPr/>
    </dgm:pt>
    <dgm:pt modelId="{FDB2626C-84D2-024F-8AE7-7F83D166F239}" type="pres">
      <dgm:prSet presAssocID="{7BDDD5BC-4B2D-944E-A524-08C8EFC92CC3}" presName="accentRepeatNode" presStyleLbl="solidFgAcc1" presStyleIdx="3" presStyleCnt="5" custLinFactNeighborX="-1280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FF2DF248-7038-44E2-A7F5-0D07E7B68F76}" type="pres">
      <dgm:prSet presAssocID="{0896A106-2D69-4AA9-A388-55A43E39DC8B}" presName="text_5" presStyleLbl="node1" presStyleIdx="4" presStyleCnt="5" custScaleX="94499" custScaleY="134296" custLinFactNeighborX="-856" custLinFactNeighborY="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AD735A-E816-479B-A511-CD3AC33D8FC3}" type="pres">
      <dgm:prSet presAssocID="{0896A106-2D69-4AA9-A388-55A43E39DC8B}" presName="accent_5" presStyleCnt="0"/>
      <dgm:spPr/>
    </dgm:pt>
    <dgm:pt modelId="{AF001C0D-F0B0-4B35-9CDE-45CB8169B154}" type="pres">
      <dgm:prSet presAssocID="{0896A106-2D69-4AA9-A388-55A43E39DC8B}" presName="accentRepeatNode" presStyleLbl="solidFgAcc1" presStyleIdx="4" presStyleCnt="5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</dgm:ptLst>
  <dgm:cxnLst>
    <dgm:cxn modelId="{5B67CCD4-85B6-4FD1-B20B-46E703C2E6EB}" type="presOf" srcId="{11C5257B-6150-E442-B07A-86E06D8654DA}" destId="{F90D3A82-6028-0343-8B61-2827A78EA6EA}" srcOrd="0" destOrd="0" presId="urn:microsoft.com/office/officeart/2008/layout/VerticalCurvedList"/>
    <dgm:cxn modelId="{42EFFC51-A3E4-483E-B675-E69318ADDA6F}" type="presOf" srcId="{E2DD35E9-A3B7-A843-B698-8595821E4A95}" destId="{55331049-54FC-C247-BEE7-EDE99204A231}" srcOrd="0" destOrd="0" presId="urn:microsoft.com/office/officeart/2008/layout/VerticalCurvedList"/>
    <dgm:cxn modelId="{8219AAD3-8BF0-4126-AD22-DEF24D4DA204}" type="presOf" srcId="{2E6C16F3-1F83-B54E-8DB0-6F43FBCDB4F6}" destId="{394DC5E4-E124-D84B-93CB-B98DCD3AFCD6}" srcOrd="0" destOrd="0" presId="urn:microsoft.com/office/officeart/2008/layout/VerticalCurvedList"/>
    <dgm:cxn modelId="{D0B52EE1-123A-42A6-9B95-F380A2F1D8E7}" srcId="{2E6C16F3-1F83-B54E-8DB0-6F43FBCDB4F6}" destId="{0896A106-2D69-4AA9-A388-55A43E39DC8B}" srcOrd="4" destOrd="0" parTransId="{02148A9C-590B-434E-B9C8-C89ACA096683}" sibTransId="{F6A1CDB8-647E-4471-83F4-AD60F0883BBD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A48DD06E-FEE5-4B1B-8332-8098D6989E75}" type="presOf" srcId="{A111571A-B5B4-174B-9947-9572DD53D956}" destId="{FDB1BF3B-F9BA-2B45-9E6D-CDD371A790E2}" srcOrd="0" destOrd="0" presId="urn:microsoft.com/office/officeart/2008/layout/VerticalCurvedList"/>
    <dgm:cxn modelId="{94C70A55-9741-4994-933C-835175C9EB01}" type="presOf" srcId="{7BDDD5BC-4B2D-944E-A524-08C8EFC92CC3}" destId="{D0B99032-0912-0349-B3E8-591E6722C6C2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88D278D9-BA7D-42E3-98DA-632D7B53105F}" type="presOf" srcId="{0896A106-2D69-4AA9-A388-55A43E39DC8B}" destId="{FF2DF248-7038-44E2-A7F5-0D07E7B68F76}" srcOrd="0" destOrd="0" presId="urn:microsoft.com/office/officeart/2008/layout/VerticalCurvedList"/>
    <dgm:cxn modelId="{7F1A20EC-6072-425D-8858-332EE57A527A}" type="presOf" srcId="{EAB971C2-7BBA-1D4F-ADB8-1659E53359EC}" destId="{F92F6B71-76FA-9E49-8AA7-20116C6D2D0B}" srcOrd="0" destOrd="0" presId="urn:microsoft.com/office/officeart/2008/layout/VerticalCurvedList"/>
    <dgm:cxn modelId="{A6585467-DF5E-47D9-8DF1-FA8FCBDF0D2C}" type="presParOf" srcId="{394DC5E4-E124-D84B-93CB-B98DCD3AFCD6}" destId="{CBB8E103-D8AC-5C4D-9C51-030E6167566F}" srcOrd="0" destOrd="0" presId="urn:microsoft.com/office/officeart/2008/layout/VerticalCurvedList"/>
    <dgm:cxn modelId="{FDBC505C-03AD-4FB4-9D77-17C90DDD331A}" type="presParOf" srcId="{CBB8E103-D8AC-5C4D-9C51-030E6167566F}" destId="{7C1782EB-3F0A-7349-88AC-8AC2618F1ED7}" srcOrd="0" destOrd="0" presId="urn:microsoft.com/office/officeart/2008/layout/VerticalCurvedList"/>
    <dgm:cxn modelId="{28B97339-C851-49D1-AEF2-35596A0C11CE}" type="presParOf" srcId="{7C1782EB-3F0A-7349-88AC-8AC2618F1ED7}" destId="{5FED37C7-6B76-6B40-8013-D5C2ECB85310}" srcOrd="0" destOrd="0" presId="urn:microsoft.com/office/officeart/2008/layout/VerticalCurvedList"/>
    <dgm:cxn modelId="{FD15DF67-04C2-4938-AA46-83236C990DC2}" type="presParOf" srcId="{7C1782EB-3F0A-7349-88AC-8AC2618F1ED7}" destId="{F90D3A82-6028-0343-8B61-2827A78EA6EA}" srcOrd="1" destOrd="0" presId="urn:microsoft.com/office/officeart/2008/layout/VerticalCurvedList"/>
    <dgm:cxn modelId="{1DD36148-40AD-445E-9381-FE304BFBAE1C}" type="presParOf" srcId="{7C1782EB-3F0A-7349-88AC-8AC2618F1ED7}" destId="{B0848B21-8237-094A-A041-1E77F7DDA57E}" srcOrd="2" destOrd="0" presId="urn:microsoft.com/office/officeart/2008/layout/VerticalCurvedList"/>
    <dgm:cxn modelId="{F2740F34-8A66-4374-BC54-0967FBCAEA22}" type="presParOf" srcId="{7C1782EB-3F0A-7349-88AC-8AC2618F1ED7}" destId="{20DCCB05-FEF3-5541-A349-CC1930EC48DF}" srcOrd="3" destOrd="0" presId="urn:microsoft.com/office/officeart/2008/layout/VerticalCurvedList"/>
    <dgm:cxn modelId="{9E1A3E2B-0B3B-4D82-90C3-C11FF271E2C8}" type="presParOf" srcId="{CBB8E103-D8AC-5C4D-9C51-030E6167566F}" destId="{FDB1BF3B-F9BA-2B45-9E6D-CDD371A790E2}" srcOrd="1" destOrd="0" presId="urn:microsoft.com/office/officeart/2008/layout/VerticalCurvedList"/>
    <dgm:cxn modelId="{DE673EAA-307F-418E-94E4-CDAD0061A9F0}" type="presParOf" srcId="{CBB8E103-D8AC-5C4D-9C51-030E6167566F}" destId="{B525CC8B-9E92-B646-8904-DC28F2CCAE3E}" srcOrd="2" destOrd="0" presId="urn:microsoft.com/office/officeart/2008/layout/VerticalCurvedList"/>
    <dgm:cxn modelId="{14B03547-3F43-4B4D-9689-0995873CC5CD}" type="presParOf" srcId="{B525CC8B-9E92-B646-8904-DC28F2CCAE3E}" destId="{47F48A9F-5DCB-8947-B735-4862804A2097}" srcOrd="0" destOrd="0" presId="urn:microsoft.com/office/officeart/2008/layout/VerticalCurvedList"/>
    <dgm:cxn modelId="{C6940B2F-D567-4039-8983-5754B6FB4CC7}" type="presParOf" srcId="{CBB8E103-D8AC-5C4D-9C51-030E6167566F}" destId="{F92F6B71-76FA-9E49-8AA7-20116C6D2D0B}" srcOrd="3" destOrd="0" presId="urn:microsoft.com/office/officeart/2008/layout/VerticalCurvedList"/>
    <dgm:cxn modelId="{30891459-DD84-40C6-B60F-71D28628EB25}" type="presParOf" srcId="{CBB8E103-D8AC-5C4D-9C51-030E6167566F}" destId="{DB398840-EDDE-B14F-827F-63ED99F091C7}" srcOrd="4" destOrd="0" presId="urn:microsoft.com/office/officeart/2008/layout/VerticalCurvedList"/>
    <dgm:cxn modelId="{7FE9271E-FAFC-4AAB-A284-54878D9E9D5B}" type="presParOf" srcId="{DB398840-EDDE-B14F-827F-63ED99F091C7}" destId="{8C566DEA-6A22-C34F-8DDC-DE434903F84E}" srcOrd="0" destOrd="0" presId="urn:microsoft.com/office/officeart/2008/layout/VerticalCurvedList"/>
    <dgm:cxn modelId="{5A5C032D-9C91-4D75-AA8B-19CE28B7BAA3}" type="presParOf" srcId="{CBB8E103-D8AC-5C4D-9C51-030E6167566F}" destId="{55331049-54FC-C247-BEE7-EDE99204A231}" srcOrd="5" destOrd="0" presId="urn:microsoft.com/office/officeart/2008/layout/VerticalCurvedList"/>
    <dgm:cxn modelId="{7EC90476-BB4D-407F-97F0-C0AA460B1785}" type="presParOf" srcId="{CBB8E103-D8AC-5C4D-9C51-030E6167566F}" destId="{4D53AEF7-804F-9140-9CC3-547C54204542}" srcOrd="6" destOrd="0" presId="urn:microsoft.com/office/officeart/2008/layout/VerticalCurvedList"/>
    <dgm:cxn modelId="{FA515EC6-681C-47F1-815C-963BB5BEB42D}" type="presParOf" srcId="{4D53AEF7-804F-9140-9CC3-547C54204542}" destId="{F0353DE5-0BC6-ED47-B872-30C286F1A2F8}" srcOrd="0" destOrd="0" presId="urn:microsoft.com/office/officeart/2008/layout/VerticalCurvedList"/>
    <dgm:cxn modelId="{47510F90-00DF-4900-ADE3-064C9AE4D1AD}" type="presParOf" srcId="{CBB8E103-D8AC-5C4D-9C51-030E6167566F}" destId="{D0B99032-0912-0349-B3E8-591E6722C6C2}" srcOrd="7" destOrd="0" presId="urn:microsoft.com/office/officeart/2008/layout/VerticalCurvedList"/>
    <dgm:cxn modelId="{11D7DF9E-C5B9-448E-BD65-7F7BABBC0FFA}" type="presParOf" srcId="{CBB8E103-D8AC-5C4D-9C51-030E6167566F}" destId="{966C970F-906A-0E41-98ED-CD7F8D93C162}" srcOrd="8" destOrd="0" presId="urn:microsoft.com/office/officeart/2008/layout/VerticalCurvedList"/>
    <dgm:cxn modelId="{DECFB59F-66BF-464D-B3E4-0552FC9B02DB}" type="presParOf" srcId="{966C970F-906A-0E41-98ED-CD7F8D93C162}" destId="{FDB2626C-84D2-024F-8AE7-7F83D166F239}" srcOrd="0" destOrd="0" presId="urn:microsoft.com/office/officeart/2008/layout/VerticalCurvedList"/>
    <dgm:cxn modelId="{1F06DF71-CEF4-409E-AED3-6A15B20808B8}" type="presParOf" srcId="{CBB8E103-D8AC-5C4D-9C51-030E6167566F}" destId="{FF2DF248-7038-44E2-A7F5-0D07E7B68F76}" srcOrd="9" destOrd="0" presId="urn:microsoft.com/office/officeart/2008/layout/VerticalCurvedList"/>
    <dgm:cxn modelId="{78F98FAF-BDE3-46A8-AFF1-14C1236C2DEA}" type="presParOf" srcId="{CBB8E103-D8AC-5C4D-9C51-030E6167566F}" destId="{42AD735A-E816-479B-A511-CD3AC33D8FC3}" srcOrd="10" destOrd="0" presId="urn:microsoft.com/office/officeart/2008/layout/VerticalCurvedList"/>
    <dgm:cxn modelId="{321584CD-A724-4DCC-BBE5-C8F617B0C4F8}" type="presParOf" srcId="{42AD735A-E816-479B-A511-CD3AC33D8FC3}" destId="{AF001C0D-F0B0-4B35-9CDE-45CB8169B1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Członkowie ZN zbierają wypełnione karty odpowiedzi</a:t>
          </a:r>
          <a:endParaRPr lang="pl-PL" sz="2400" dirty="0"/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/>
        </a:p>
      </dgm:t>
    </dgm:pt>
    <dgm:pt modelId="{23B22A0C-1F02-490E-BEA7-16E699FE9617}" type="sibTrans" cxnId="{B666FE4C-A7B4-44F2-AB6D-1F6B9C2F4B76}">
      <dgm:prSet/>
      <dgm:spPr>
        <a:solidFill>
          <a:srgbClr val="FFC000"/>
        </a:solidFill>
        <a:ln w="19050"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200000"/>
          </a:camera>
          <a:lightRig rig="threePt" dir="t"/>
        </a:scene3d>
      </dgm:spPr>
      <dgm:t>
        <a:bodyPr/>
        <a:lstStyle/>
        <a:p>
          <a:endParaRPr lang="pl-PL"/>
        </a:p>
      </dgm:t>
    </dgm:pt>
    <dgm:pt modelId="{B08106CF-00B4-4394-A194-8C64D0ABC1E7}">
      <dgm:prSet phldrT="[Tekst]" custT="1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Przewodniczący ZN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pakuje karty odpowiedzi do zwrotnych kopert  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i zakleja je w obecności zdającego</a:t>
          </a:r>
          <a:endParaRPr lang="pl-PL" sz="2400" dirty="0"/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/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/>
        </a:p>
      </dgm:t>
    </dgm:pt>
    <dgm:pt modelId="{7A0A3908-2262-44C7-8AC4-852538D549F3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Przewodniczący ZE sporządza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protokół zbiorczy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/>
          </a:r>
          <a:b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z prze</a:t>
          </a:r>
          <a:r>
            <a:rPr lang="pl-PL" sz="2400" b="0" u="none" dirty="0" smtClean="0">
              <a:solidFill>
                <a:srgbClr val="000099"/>
              </a:solidFill>
              <a:latin typeface="Arial Narrow" panose="020B0606020202030204" pitchFamily="34" charset="0"/>
            </a:rPr>
            <a:t>b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iegu części pisemnej</a:t>
          </a:r>
          <a:endParaRPr lang="pl-PL" sz="2400" dirty="0"/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/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/>
        </a:p>
      </dgm:t>
    </dgm:pt>
    <dgm:pt modelId="{92F3D7E0-0F96-450A-8F67-74892D3744E8}">
      <dgm:prSet phldrT="[Tekst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Przewodniczący ZE zabezpiecza</a:t>
          </a:r>
          <a:b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i przechowuje koperty do czasu przekazania OKE</a:t>
          </a:r>
          <a:endParaRPr lang="pl-PL" sz="2400" dirty="0" smtClean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/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/>
        </a:p>
      </dgm:t>
    </dgm:pt>
    <dgm:pt modelId="{E64A0339-88EA-4BDA-A5EB-BB4094A126EA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Przewodniczący ZE przekazuje dokumentację w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sposób określony przez dyrektora OKE</a:t>
          </a:r>
          <a:endParaRPr lang="pl-PL" sz="2400" dirty="0" smtClean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/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  <dgm:t>
        <a:bodyPr/>
        <a:lstStyle/>
        <a:p>
          <a:endParaRPr lang="pl-PL"/>
        </a:p>
      </dgm:t>
    </dgm:pt>
    <dgm:pt modelId="{7957FABC-F49C-497D-A2C0-922F1EB95E75}" type="pres">
      <dgm:prSet presAssocID="{6DB89259-5B9D-47B7-8D14-4D1862305A95}" presName="nodeFirstNode" presStyleLbl="node1" presStyleIdx="0" presStyleCnt="5" custScaleX="153466" custRadScaleRad="1008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7944" custLinFactNeighborY="17312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81887" custScaleY="114405" custRadScaleRad="116272" custRadScaleInc="102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62582" custScaleY="123882" custRadScaleRad="119534" custRadScaleInc="-32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75409" custScaleY="115556" custRadScaleRad="129172" custRadScaleInc="353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77927" custScaleY="113432" custRadScaleRad="130698" custRadScaleInc="-132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A376CEDE-9F80-4F0A-8BEF-97C2A2436DDB}" type="presOf" srcId="{E64A0339-88EA-4BDA-A5EB-BB4094A126EA}" destId="{6C1AB102-B773-452E-A433-0E883A740D02}" srcOrd="0" destOrd="0" presId="urn:microsoft.com/office/officeart/2005/8/layout/cycle3"/>
    <dgm:cxn modelId="{9973255A-4FF7-4238-A2E2-580AC1DD96E9}" type="presOf" srcId="{B08106CF-00B4-4394-A194-8C64D0ABC1E7}" destId="{57F25F1A-1D90-46AD-82DD-2CDBA39A1EEC}" srcOrd="0" destOrd="0" presId="urn:microsoft.com/office/officeart/2005/8/layout/cycle3"/>
    <dgm:cxn modelId="{71388952-AB62-4A1A-9573-D0288587F1D7}" type="presOf" srcId="{92F3D7E0-0F96-450A-8F67-74892D3744E8}" destId="{F1AC1B73-0DE7-4621-85E0-F7607B465DAA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2824CAC3-E060-4AD8-9C2B-96893FA9C0EF}" type="presOf" srcId="{7A0A3908-2262-44C7-8AC4-852538D549F3}" destId="{4E710461-7199-4938-BD8E-793194AC8D8F}" srcOrd="0" destOrd="0" presId="urn:microsoft.com/office/officeart/2005/8/layout/cycle3"/>
    <dgm:cxn modelId="{AB8BA7BE-9251-44DD-86E4-3E0E92A670A5}" type="presOf" srcId="{23B22A0C-1F02-490E-BEA7-16E699FE9617}" destId="{09BF70ED-5955-403D-9992-6E6ED5045FEF}" srcOrd="0" destOrd="0" presId="urn:microsoft.com/office/officeart/2005/8/layout/cycle3"/>
    <dgm:cxn modelId="{591DFAD8-4058-4E1D-ABDD-885B8C47D2DE}" type="presOf" srcId="{38653C71-A865-418A-9003-77893EFF21A2}" destId="{366787CD-0772-434A-B0CC-32152346AC32}" srcOrd="0" destOrd="0" presId="urn:microsoft.com/office/officeart/2005/8/layout/cycle3"/>
    <dgm:cxn modelId="{BB024D7E-45A0-4C72-A077-7A308AD65445}" type="presOf" srcId="{6DB89259-5B9D-47B7-8D14-4D1862305A95}" destId="{7957FABC-F49C-497D-A2C0-922F1EB95E75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498E0E1E-EA43-4900-A299-EA319658D989}" type="presParOf" srcId="{366787CD-0772-434A-B0CC-32152346AC32}" destId="{9A75ECA8-314D-48E3-9E03-BCA7149D04B8}" srcOrd="0" destOrd="0" presId="urn:microsoft.com/office/officeart/2005/8/layout/cycle3"/>
    <dgm:cxn modelId="{CB21A06B-2D8A-4568-B788-4ACA0F8642D4}" type="presParOf" srcId="{9A75ECA8-314D-48E3-9E03-BCA7149D04B8}" destId="{7957FABC-F49C-497D-A2C0-922F1EB95E75}" srcOrd="0" destOrd="0" presId="urn:microsoft.com/office/officeart/2005/8/layout/cycle3"/>
    <dgm:cxn modelId="{4D5C440E-8D82-413D-B662-DDC3F92DB587}" type="presParOf" srcId="{9A75ECA8-314D-48E3-9E03-BCA7149D04B8}" destId="{09BF70ED-5955-403D-9992-6E6ED5045FEF}" srcOrd="1" destOrd="0" presId="urn:microsoft.com/office/officeart/2005/8/layout/cycle3"/>
    <dgm:cxn modelId="{C2314D37-4749-4A48-B659-BE5825D5A4C2}" type="presParOf" srcId="{9A75ECA8-314D-48E3-9E03-BCA7149D04B8}" destId="{57F25F1A-1D90-46AD-82DD-2CDBA39A1EEC}" srcOrd="2" destOrd="0" presId="urn:microsoft.com/office/officeart/2005/8/layout/cycle3"/>
    <dgm:cxn modelId="{F2541782-3EE7-4C54-A740-D9046369ADD3}" type="presParOf" srcId="{9A75ECA8-314D-48E3-9E03-BCA7149D04B8}" destId="{4E710461-7199-4938-BD8E-793194AC8D8F}" srcOrd="3" destOrd="0" presId="urn:microsoft.com/office/officeart/2005/8/layout/cycle3"/>
    <dgm:cxn modelId="{61052431-390A-4B94-9ECF-D87E55416A3E}" type="presParOf" srcId="{9A75ECA8-314D-48E3-9E03-BCA7149D04B8}" destId="{F1AC1B73-0DE7-4621-85E0-F7607B465DAA}" srcOrd="4" destOrd="0" presId="urn:microsoft.com/office/officeart/2005/8/layout/cycle3"/>
    <dgm:cxn modelId="{3640360F-D638-4196-A8F6-C89418B210E3}" type="presParOf" srcId="{9A75ECA8-314D-48E3-9E03-BCA7149D04B8}" destId="{6C1AB102-B773-452E-A433-0E883A740D0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marL="0" marR="0" lvl="0" indent="0" algn="ctr" defTabSz="1066800" eaLnBrk="1" fontAlgn="auto" latinLnBrk="0" hangingPunct="1">
            <a:lnSpc>
              <a:spcPct val="100000"/>
            </a:lnSpc>
            <a:spcBef>
              <a:spcPts val="60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Dla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Formuły 2012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od sesji styczeń-luty 2021 </a:t>
          </a:r>
          <a:r>
            <a:rPr lang="pl-PL" sz="2400" b="1" dirty="0" smtClean="0">
              <a:solidFill>
                <a:srgbClr val="FF0000"/>
              </a:solidFill>
              <a:latin typeface="Arial Narrow" panose="020B0606020202030204" pitchFamily="34" charset="0"/>
            </a:rPr>
            <a:t>nie przeprowadza się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egzaminu w formie elektronicznej </a:t>
          </a: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Dla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Formuły 2017 i 2019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Centralna Komisja Egzaminacyjna</a:t>
          </a:r>
        </a:p>
        <a:p>
          <a:pPr algn="ctr">
            <a:lnSpc>
              <a:spcPct val="15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przygotowała instrukcje oraz filmy instruktażowe z webinariów</a:t>
          </a:r>
        </a:p>
        <a:p>
          <a:pPr algn="ctr"/>
          <a:r>
            <a:rPr lang="pl-PL" sz="1800" dirty="0" smtClean="0">
              <a:hlinkClick xmlns:r="http://schemas.openxmlformats.org/officeDocument/2006/relationships" r:id="rId1"/>
            </a:rPr>
            <a:t>Instrukcje oraz filmy instruktażowe z webinariów</a:t>
          </a:r>
          <a:endParaRPr lang="pl-PL" sz="1800" b="1" strike="noStrike" baseline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0" presStyleCnt="2" custLinFactNeighborX="-5" custLinFactNeighborY="-10177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2" custScaleY="103378" custLinFactNeighborX="92" custLinFactNeighborY="-13315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2" custLinFactNeighborX="-5" custLinFactNeighborY="-1362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2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84B37AD1-E2F1-4D86-AA38-BDEDFBBD0C03}" type="presOf" srcId="{7BDDD5BC-4B2D-944E-A524-08C8EFC92CC3}" destId="{C41F0860-389A-458B-8217-E8F0691FFC60}" srcOrd="0" destOrd="0" presId="urn:microsoft.com/office/officeart/2008/layout/LinedList"/>
    <dgm:cxn modelId="{08C56A9F-D724-46DB-81B4-6DC822787301}" type="presOf" srcId="{2E6C16F3-1F83-B54E-8DB0-6F43FBCDB4F6}" destId="{5098F3FB-49B8-4C7E-AC01-27E5BA6F9359}" srcOrd="0" destOrd="0" presId="urn:microsoft.com/office/officeart/2008/layout/LinedList"/>
    <dgm:cxn modelId="{62B7B940-43EB-4E5D-83F3-E900889AF3F5}" type="presOf" srcId="{4DBF56DC-5D87-4ED3-B04A-99EB34DBCD51}" destId="{0090BAF2-3F80-4F16-8F2E-01A455196D47}" srcOrd="0" destOrd="0" presId="urn:microsoft.com/office/officeart/2008/layout/LinedList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8BA61322-3FA2-47FD-ACBE-D215470B3F85}" type="presParOf" srcId="{5098F3FB-49B8-4C7E-AC01-27E5BA6F9359}" destId="{13B677DA-3366-43B1-91EA-98B74AD4AE60}" srcOrd="0" destOrd="0" presId="urn:microsoft.com/office/officeart/2008/layout/LinedList"/>
    <dgm:cxn modelId="{0C4EC70C-C236-4208-A29B-1520C19BD8F1}" type="presParOf" srcId="{5098F3FB-49B8-4C7E-AC01-27E5BA6F9359}" destId="{0C5696EA-FA22-4590-B27E-9E37AF2C4FB6}" srcOrd="1" destOrd="0" presId="urn:microsoft.com/office/officeart/2008/layout/LinedList"/>
    <dgm:cxn modelId="{3AD3C028-F683-4C5A-B9A2-B20A4449C45F}" type="presParOf" srcId="{0C5696EA-FA22-4590-B27E-9E37AF2C4FB6}" destId="{C41F0860-389A-458B-8217-E8F0691FFC60}" srcOrd="0" destOrd="0" presId="urn:microsoft.com/office/officeart/2008/layout/LinedList"/>
    <dgm:cxn modelId="{C4FD7E27-6248-423A-95EC-39BD7E1EC2A5}" type="presParOf" srcId="{0C5696EA-FA22-4590-B27E-9E37AF2C4FB6}" destId="{62A992ED-B086-49C5-9716-DF2B9FF061ED}" srcOrd="1" destOrd="0" presId="urn:microsoft.com/office/officeart/2008/layout/LinedList"/>
    <dgm:cxn modelId="{148F89D1-2EFB-416A-9BDB-DB3C2950783D}" type="presParOf" srcId="{5098F3FB-49B8-4C7E-AC01-27E5BA6F9359}" destId="{AB69ABD3-4A7D-427E-A626-5AEB420EFC02}" srcOrd="2" destOrd="0" presId="urn:microsoft.com/office/officeart/2008/layout/LinedList"/>
    <dgm:cxn modelId="{D31BB9D5-7D08-4DBA-B402-FB611C3EE5DA}" type="presParOf" srcId="{5098F3FB-49B8-4C7E-AC01-27E5BA6F9359}" destId="{6BD72223-0701-4796-8038-CE4ED4CE083C}" srcOrd="3" destOrd="0" presId="urn:microsoft.com/office/officeart/2008/layout/LinedList"/>
    <dgm:cxn modelId="{0FCF491D-999F-4B32-8F07-646DE8F461EC}" type="presParOf" srcId="{6BD72223-0701-4796-8038-CE4ED4CE083C}" destId="{0090BAF2-3F80-4F16-8F2E-01A455196D47}" srcOrd="0" destOrd="0" presId="urn:microsoft.com/office/officeart/2008/layout/LinedList"/>
    <dgm:cxn modelId="{97EF1894-2589-4EDC-A8CC-437C1FE49CC5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3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pPr algn="l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Kierowanie pracą zespołu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AB971C2-7BBA-1D4F-ADB8-1659E53359EC}">
      <dgm:prSet phldrT="[Tekst]" custT="1"/>
      <dgm:spPr/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Przygotowanie wyposażenia stanowisk egzaminacyjnych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i materiałów egzaminacyjnych  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2DD35E9-A3B7-A843-B698-8595821E4A95}">
      <dgm:prSet phldrT="[Tekst]" custT="1"/>
      <dgm:spPr/>
      <dgm:t>
        <a:bodyPr anchor="ctr"/>
        <a:lstStyle/>
        <a:p>
          <a:pPr algn="l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Nadzorowanie przygotowania </a:t>
          </a:r>
          <a:r>
            <a:rPr lang="pl-PL" sz="2400" dirty="0" err="1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sal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 egzaminacyjnych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dostosowania stanowisk egzaminacyjnych 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do wymogów bhp 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809A9C6-801E-2844-BD47-16AC0119D4B2}">
      <dgm:prSet phldrT="[Tekst]" phldr="0" custT="1"/>
      <dgm:spPr/>
      <dgm:t>
        <a:bodyPr/>
        <a:lstStyle/>
        <a:p>
          <a:pPr algn="l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obecności asystenta technicznego</a:t>
          </a:r>
          <a:endParaRPr lang="pl-PL" sz="2400" dirty="0">
            <a:solidFill>
              <a:srgbClr val="000099"/>
            </a:solidFill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88F8873-6ACA-457B-96D1-ED1745DA2657}">
      <dgm:prSet phldrT="[Tekst]" phldr="0" custT="1"/>
      <dgm:spPr/>
      <dgm:t>
        <a:bodyPr/>
        <a:lstStyle/>
        <a:p>
          <a:pPr algn="l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Sprawdzenie przygotowania stanowisk egzaminacyjnych </a:t>
          </a:r>
          <a:endParaRPr lang="pl-PL" sz="2400" dirty="0">
            <a:solidFill>
              <a:srgbClr val="000099"/>
            </a:solidFill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8A66A818-104B-4646-8025-7C9C2ABE069D}" type="pres">
      <dgm:prSet presAssocID="{2E6C16F3-1F83-B54E-8DB0-6F43FBCDB4F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CCB4550-913A-4310-9D66-E0C00D583751}" type="pres">
      <dgm:prSet presAssocID="{A111571A-B5B4-174B-9947-9572DD53D956}" presName="composite" presStyleCnt="0"/>
      <dgm:spPr/>
      <dgm:t>
        <a:bodyPr/>
        <a:lstStyle/>
        <a:p>
          <a:endParaRPr lang="pl-PL"/>
        </a:p>
      </dgm:t>
    </dgm:pt>
    <dgm:pt modelId="{117D2352-42C0-4F7F-8547-383946C9A8DC}" type="pres">
      <dgm:prSet presAssocID="{A111571A-B5B4-174B-9947-9572DD53D956}" presName="imgShp" presStyleLbl="fgImgPlace1" presStyleIdx="0" presStyleCnt="6"/>
      <dgm:spPr/>
      <dgm:t>
        <a:bodyPr/>
        <a:lstStyle/>
        <a:p>
          <a:endParaRPr lang="pl-PL"/>
        </a:p>
      </dgm:t>
    </dgm:pt>
    <dgm:pt modelId="{9036BADF-D259-416F-B162-85C8BF61DDC3}" type="pres">
      <dgm:prSet presAssocID="{A111571A-B5B4-174B-9947-9572DD53D956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7D7757-679C-4D51-AD59-79E14F3F9AA3}" type="pres">
      <dgm:prSet presAssocID="{11C5257B-6150-E442-B07A-86E06D8654DA}" presName="spacing" presStyleCnt="0"/>
      <dgm:spPr/>
      <dgm:t>
        <a:bodyPr/>
        <a:lstStyle/>
        <a:p>
          <a:endParaRPr lang="pl-PL"/>
        </a:p>
      </dgm:t>
    </dgm:pt>
    <dgm:pt modelId="{B3D1D726-3CE6-4F23-8F54-B4E63225DCC0}" type="pres">
      <dgm:prSet presAssocID="{EAB971C2-7BBA-1D4F-ADB8-1659E53359EC}" presName="composite" presStyleCnt="0"/>
      <dgm:spPr/>
      <dgm:t>
        <a:bodyPr/>
        <a:lstStyle/>
        <a:p>
          <a:endParaRPr lang="pl-PL"/>
        </a:p>
      </dgm:t>
    </dgm:pt>
    <dgm:pt modelId="{1473C1BF-E4A0-4B57-B005-DCDECA024D34}" type="pres">
      <dgm:prSet presAssocID="{EAB971C2-7BBA-1D4F-ADB8-1659E53359EC}" presName="imgShp" presStyleLbl="fgImgPlace1" presStyleIdx="1" presStyleCnt="6"/>
      <dgm:spPr/>
      <dgm:t>
        <a:bodyPr/>
        <a:lstStyle/>
        <a:p>
          <a:endParaRPr lang="pl-PL"/>
        </a:p>
      </dgm:t>
    </dgm:pt>
    <dgm:pt modelId="{B51AA9EF-7ADB-4B8A-AD49-214419E20AB8}" type="pres">
      <dgm:prSet presAssocID="{EAB971C2-7BBA-1D4F-ADB8-1659E53359E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66E4CC-9B4F-42FC-B69E-140D86B033BC}" type="pres">
      <dgm:prSet presAssocID="{4DF2D2D2-3B89-5B48-BA56-9B83087B3C9B}" presName="spacing" presStyleCnt="0"/>
      <dgm:spPr/>
      <dgm:t>
        <a:bodyPr/>
        <a:lstStyle/>
        <a:p>
          <a:endParaRPr lang="pl-PL"/>
        </a:p>
      </dgm:t>
    </dgm:pt>
    <dgm:pt modelId="{FDA5E0AC-6017-4B9B-8FDF-5E9441BC4055}" type="pres">
      <dgm:prSet presAssocID="{E2DD35E9-A3B7-A843-B698-8595821E4A95}" presName="composite" presStyleCnt="0"/>
      <dgm:spPr/>
      <dgm:t>
        <a:bodyPr/>
        <a:lstStyle/>
        <a:p>
          <a:endParaRPr lang="pl-PL"/>
        </a:p>
      </dgm:t>
    </dgm:pt>
    <dgm:pt modelId="{34301553-114E-4109-A0B2-E213D9CF53EE}" type="pres">
      <dgm:prSet presAssocID="{E2DD35E9-A3B7-A843-B698-8595821E4A95}" presName="imgShp" presStyleLbl="fgImgPlace1" presStyleIdx="2" presStyleCnt="6"/>
      <dgm:spPr/>
      <dgm:t>
        <a:bodyPr/>
        <a:lstStyle/>
        <a:p>
          <a:endParaRPr lang="pl-PL"/>
        </a:p>
      </dgm:t>
    </dgm:pt>
    <dgm:pt modelId="{08634193-41A6-488A-A327-C237AC2897E0}" type="pres">
      <dgm:prSet presAssocID="{E2DD35E9-A3B7-A843-B698-8595821E4A9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96EE9E-9035-4883-BBBB-EC77E638220A}" type="pres">
      <dgm:prSet presAssocID="{362E5FD7-2FC0-1041-BA15-1160A4247C6B}" presName="spacing" presStyleCnt="0"/>
      <dgm:spPr/>
      <dgm:t>
        <a:bodyPr/>
        <a:lstStyle/>
        <a:p>
          <a:endParaRPr lang="pl-PL"/>
        </a:p>
      </dgm:t>
    </dgm:pt>
    <dgm:pt modelId="{9C380498-400B-46FB-A023-792478090901}" type="pres">
      <dgm:prSet presAssocID="{7BDDD5BC-4B2D-944E-A524-08C8EFC92CC3}" presName="composite" presStyleCnt="0"/>
      <dgm:spPr/>
      <dgm:t>
        <a:bodyPr/>
        <a:lstStyle/>
        <a:p>
          <a:endParaRPr lang="pl-PL"/>
        </a:p>
      </dgm:t>
    </dgm:pt>
    <dgm:pt modelId="{BC307CCF-2AD8-4141-912B-BFFA1788C4AE}" type="pres">
      <dgm:prSet presAssocID="{7BDDD5BC-4B2D-944E-A524-08C8EFC92CC3}" presName="imgShp" presStyleLbl="fgImgPlace1" presStyleIdx="3" presStyleCnt="6"/>
      <dgm:spPr/>
      <dgm:t>
        <a:bodyPr/>
        <a:lstStyle/>
        <a:p>
          <a:endParaRPr lang="pl-PL"/>
        </a:p>
      </dgm:t>
    </dgm:pt>
    <dgm:pt modelId="{3AADF697-C887-48BA-8EF4-226DCD6392C5}" type="pres">
      <dgm:prSet presAssocID="{7BDDD5BC-4B2D-944E-A524-08C8EFC92CC3}" presName="txShp" presStyleLbl="node1" presStyleIdx="3" presStyleCnt="6" custLinFactNeighborX="-179" custLinFactNeighborY="-60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3BE883-8BAB-45CD-A2C9-BBA6DF2FF957}" type="pres">
      <dgm:prSet presAssocID="{D7CF4B70-12D0-8E43-971A-9FF8059BB5BD}" presName="spacing" presStyleCnt="0"/>
      <dgm:spPr/>
      <dgm:t>
        <a:bodyPr/>
        <a:lstStyle/>
        <a:p>
          <a:endParaRPr lang="pl-PL"/>
        </a:p>
      </dgm:t>
    </dgm:pt>
    <dgm:pt modelId="{B45ADFE9-3227-4951-A590-2D0BDE9436A5}" type="pres">
      <dgm:prSet presAssocID="{788F8873-6ACA-457B-96D1-ED1745DA2657}" presName="composite" presStyleCnt="0"/>
      <dgm:spPr/>
      <dgm:t>
        <a:bodyPr/>
        <a:lstStyle/>
        <a:p>
          <a:endParaRPr lang="pl-PL"/>
        </a:p>
      </dgm:t>
    </dgm:pt>
    <dgm:pt modelId="{539B941F-9900-449B-9F49-44D449EC0406}" type="pres">
      <dgm:prSet presAssocID="{788F8873-6ACA-457B-96D1-ED1745DA2657}" presName="imgShp" presStyleLbl="fgImgPlace1" presStyleIdx="4" presStyleCnt="6"/>
      <dgm:spPr/>
      <dgm:t>
        <a:bodyPr/>
        <a:lstStyle/>
        <a:p>
          <a:endParaRPr lang="pl-PL"/>
        </a:p>
      </dgm:t>
    </dgm:pt>
    <dgm:pt modelId="{F8490F22-E581-45EC-89BC-671BD8C6C36D}" type="pres">
      <dgm:prSet presAssocID="{788F8873-6ACA-457B-96D1-ED1745DA265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3EF941-0C71-4F0A-BD4C-32FE7AB499DD}" type="pres">
      <dgm:prSet presAssocID="{CFD79E17-1F53-498D-8C4F-B68747D45F17}" presName="spacing" presStyleCnt="0"/>
      <dgm:spPr/>
      <dgm:t>
        <a:bodyPr/>
        <a:lstStyle/>
        <a:p>
          <a:endParaRPr lang="pl-PL"/>
        </a:p>
      </dgm:t>
    </dgm:pt>
    <dgm:pt modelId="{0F125253-695B-4696-A0C8-6BD416797E47}" type="pres">
      <dgm:prSet presAssocID="{C809A9C6-801E-2844-BD47-16AC0119D4B2}" presName="composite" presStyleCnt="0"/>
      <dgm:spPr/>
      <dgm:t>
        <a:bodyPr/>
        <a:lstStyle/>
        <a:p>
          <a:endParaRPr lang="pl-PL"/>
        </a:p>
      </dgm:t>
    </dgm:pt>
    <dgm:pt modelId="{411795CA-D878-441D-B89A-A57586578E17}" type="pres">
      <dgm:prSet presAssocID="{C809A9C6-801E-2844-BD47-16AC0119D4B2}" presName="imgShp" presStyleLbl="fgImgPlace1" presStyleIdx="5" presStyleCnt="6"/>
      <dgm:spPr/>
      <dgm:t>
        <a:bodyPr/>
        <a:lstStyle/>
        <a:p>
          <a:endParaRPr lang="pl-PL"/>
        </a:p>
      </dgm:t>
    </dgm:pt>
    <dgm:pt modelId="{36E62F9A-E3F5-440F-96DC-D6235639419D}" type="pres">
      <dgm:prSet presAssocID="{C809A9C6-801E-2844-BD47-16AC0119D4B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03287E4-31DB-4A21-AA29-800AF39D3088}" type="presOf" srcId="{7BDDD5BC-4B2D-944E-A524-08C8EFC92CC3}" destId="{3AADF697-C887-48BA-8EF4-226DCD6392C5}" srcOrd="0" destOrd="0" presId="urn:microsoft.com/office/officeart/2005/8/layout/vList3#1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4F05B63B-5F07-4CC3-9E3A-A6800CFE8554}" type="presOf" srcId="{C809A9C6-801E-2844-BD47-16AC0119D4B2}" destId="{36E62F9A-E3F5-440F-96DC-D6235639419D}" srcOrd="0" destOrd="0" presId="urn:microsoft.com/office/officeart/2005/8/layout/vList3#1"/>
    <dgm:cxn modelId="{746328B2-4413-4C86-8C02-2EA6990E5A2B}" type="presOf" srcId="{E2DD35E9-A3B7-A843-B698-8595821E4A95}" destId="{08634193-41A6-488A-A327-C237AC2897E0}" srcOrd="0" destOrd="0" presId="urn:microsoft.com/office/officeart/2005/8/layout/vList3#1"/>
    <dgm:cxn modelId="{122DCABA-5D7A-4977-94DE-E6A4CC20DEB7}" type="presOf" srcId="{2E6C16F3-1F83-B54E-8DB0-6F43FBCDB4F6}" destId="{8A66A818-104B-4646-8025-7C9C2ABE069D}" srcOrd="0" destOrd="0" presId="urn:microsoft.com/office/officeart/2005/8/layout/vList3#1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6AEC518D-4A50-4B04-94B5-DB4B9B03B58B}" type="presOf" srcId="{788F8873-6ACA-457B-96D1-ED1745DA2657}" destId="{F8490F22-E581-45EC-89BC-671BD8C6C36D}" srcOrd="0" destOrd="0" presId="urn:microsoft.com/office/officeart/2005/8/layout/vList3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01648B13-6981-4682-AB1C-7755B211ADDF}" type="presOf" srcId="{A111571A-B5B4-174B-9947-9572DD53D956}" destId="{9036BADF-D259-416F-B162-85C8BF61DDC3}" srcOrd="0" destOrd="0" presId="urn:microsoft.com/office/officeart/2005/8/layout/vList3#1"/>
    <dgm:cxn modelId="{27ACDA19-DAFA-6F42-8107-2F9109643BC7}" srcId="{2E6C16F3-1F83-B54E-8DB0-6F43FBCDB4F6}" destId="{C809A9C6-801E-2844-BD47-16AC0119D4B2}" srcOrd="5" destOrd="0" parTransId="{6D39A583-7BB7-C248-955A-0663C7645239}" sibTransId="{D8E7B962-D48A-474C-AF93-50E3735A1D1A}"/>
    <dgm:cxn modelId="{1F2D1DEC-FAA4-411E-BB63-1647FE9D7200}" srcId="{2E6C16F3-1F83-B54E-8DB0-6F43FBCDB4F6}" destId="{788F8873-6ACA-457B-96D1-ED1745DA2657}" srcOrd="4" destOrd="0" parTransId="{B2B0AC16-496C-4FBB-AB7C-8942BFCBA278}" sibTransId="{CFD79E17-1F53-498D-8C4F-B68747D45F17}"/>
    <dgm:cxn modelId="{24D3AB5A-83AB-4913-88A2-8F0076FA1E19}" type="presOf" srcId="{EAB971C2-7BBA-1D4F-ADB8-1659E53359EC}" destId="{B51AA9EF-7ADB-4B8A-AD49-214419E20AB8}" srcOrd="0" destOrd="0" presId="urn:microsoft.com/office/officeart/2005/8/layout/vList3#1"/>
    <dgm:cxn modelId="{C1A7541D-2CD6-45E4-909C-0B8DE6CDFF18}" type="presParOf" srcId="{8A66A818-104B-4646-8025-7C9C2ABE069D}" destId="{6CCB4550-913A-4310-9D66-E0C00D583751}" srcOrd="0" destOrd="0" presId="urn:microsoft.com/office/officeart/2005/8/layout/vList3#1"/>
    <dgm:cxn modelId="{FB526F5E-D6ED-40F8-B4AC-055FF747F506}" type="presParOf" srcId="{6CCB4550-913A-4310-9D66-E0C00D583751}" destId="{117D2352-42C0-4F7F-8547-383946C9A8DC}" srcOrd="0" destOrd="0" presId="urn:microsoft.com/office/officeart/2005/8/layout/vList3#1"/>
    <dgm:cxn modelId="{DF48DAEC-CDE8-49E7-A490-27FF4BBC7146}" type="presParOf" srcId="{6CCB4550-913A-4310-9D66-E0C00D583751}" destId="{9036BADF-D259-416F-B162-85C8BF61DDC3}" srcOrd="1" destOrd="0" presId="urn:microsoft.com/office/officeart/2005/8/layout/vList3#1"/>
    <dgm:cxn modelId="{8CE16DF4-60DE-4045-B274-6AB3DF22ACC3}" type="presParOf" srcId="{8A66A818-104B-4646-8025-7C9C2ABE069D}" destId="{0B7D7757-679C-4D51-AD59-79E14F3F9AA3}" srcOrd="1" destOrd="0" presId="urn:microsoft.com/office/officeart/2005/8/layout/vList3#1"/>
    <dgm:cxn modelId="{1B5E6244-7304-46C2-BFCF-8070ED7F6E34}" type="presParOf" srcId="{8A66A818-104B-4646-8025-7C9C2ABE069D}" destId="{B3D1D726-3CE6-4F23-8F54-B4E63225DCC0}" srcOrd="2" destOrd="0" presId="urn:microsoft.com/office/officeart/2005/8/layout/vList3#1"/>
    <dgm:cxn modelId="{35798E98-B1C5-4978-A49A-FBCDCE8659D0}" type="presParOf" srcId="{B3D1D726-3CE6-4F23-8F54-B4E63225DCC0}" destId="{1473C1BF-E4A0-4B57-B005-DCDECA024D34}" srcOrd="0" destOrd="0" presId="urn:microsoft.com/office/officeart/2005/8/layout/vList3#1"/>
    <dgm:cxn modelId="{4C91A677-85EC-4116-95C0-A7573F7ED139}" type="presParOf" srcId="{B3D1D726-3CE6-4F23-8F54-B4E63225DCC0}" destId="{B51AA9EF-7ADB-4B8A-AD49-214419E20AB8}" srcOrd="1" destOrd="0" presId="urn:microsoft.com/office/officeart/2005/8/layout/vList3#1"/>
    <dgm:cxn modelId="{F3077BDE-6C9F-497F-B932-B17E02DA90A8}" type="presParOf" srcId="{8A66A818-104B-4646-8025-7C9C2ABE069D}" destId="{0266E4CC-9B4F-42FC-B69E-140D86B033BC}" srcOrd="3" destOrd="0" presId="urn:microsoft.com/office/officeart/2005/8/layout/vList3#1"/>
    <dgm:cxn modelId="{09E5F1F3-AD1C-4AC4-93F5-BEC71EAEF418}" type="presParOf" srcId="{8A66A818-104B-4646-8025-7C9C2ABE069D}" destId="{FDA5E0AC-6017-4B9B-8FDF-5E9441BC4055}" srcOrd="4" destOrd="0" presId="urn:microsoft.com/office/officeart/2005/8/layout/vList3#1"/>
    <dgm:cxn modelId="{C8823F56-D87B-4030-B0C3-C3A1EB1B0708}" type="presParOf" srcId="{FDA5E0AC-6017-4B9B-8FDF-5E9441BC4055}" destId="{34301553-114E-4109-A0B2-E213D9CF53EE}" srcOrd="0" destOrd="0" presId="urn:microsoft.com/office/officeart/2005/8/layout/vList3#1"/>
    <dgm:cxn modelId="{C4E5C887-3FD2-45EF-94B7-1482660BD546}" type="presParOf" srcId="{FDA5E0AC-6017-4B9B-8FDF-5E9441BC4055}" destId="{08634193-41A6-488A-A327-C237AC2897E0}" srcOrd="1" destOrd="0" presId="urn:microsoft.com/office/officeart/2005/8/layout/vList3#1"/>
    <dgm:cxn modelId="{61C58BAF-312F-4850-B270-30D7547D120A}" type="presParOf" srcId="{8A66A818-104B-4646-8025-7C9C2ABE069D}" destId="{8B96EE9E-9035-4883-BBBB-EC77E638220A}" srcOrd="5" destOrd="0" presId="urn:microsoft.com/office/officeart/2005/8/layout/vList3#1"/>
    <dgm:cxn modelId="{DEA73274-DFC7-406A-91B8-EE27C276B4F9}" type="presParOf" srcId="{8A66A818-104B-4646-8025-7C9C2ABE069D}" destId="{9C380498-400B-46FB-A023-792478090901}" srcOrd="6" destOrd="0" presId="urn:microsoft.com/office/officeart/2005/8/layout/vList3#1"/>
    <dgm:cxn modelId="{A25E5837-48FD-46C2-89A8-11D0E06E9C0E}" type="presParOf" srcId="{9C380498-400B-46FB-A023-792478090901}" destId="{BC307CCF-2AD8-4141-912B-BFFA1788C4AE}" srcOrd="0" destOrd="0" presId="urn:microsoft.com/office/officeart/2005/8/layout/vList3#1"/>
    <dgm:cxn modelId="{3772668D-C14E-4AF2-93D7-B93CD40BDED5}" type="presParOf" srcId="{9C380498-400B-46FB-A023-792478090901}" destId="{3AADF697-C887-48BA-8EF4-226DCD6392C5}" srcOrd="1" destOrd="0" presId="urn:microsoft.com/office/officeart/2005/8/layout/vList3#1"/>
    <dgm:cxn modelId="{66BF5CB1-D06E-4624-8697-5E694EA7F034}" type="presParOf" srcId="{8A66A818-104B-4646-8025-7C9C2ABE069D}" destId="{BB3BE883-8BAB-45CD-A2C9-BBA6DF2FF957}" srcOrd="7" destOrd="0" presId="urn:microsoft.com/office/officeart/2005/8/layout/vList3#1"/>
    <dgm:cxn modelId="{318F4572-F89B-4C5F-B1D0-9537E625BF29}" type="presParOf" srcId="{8A66A818-104B-4646-8025-7C9C2ABE069D}" destId="{B45ADFE9-3227-4951-A590-2D0BDE9436A5}" srcOrd="8" destOrd="0" presId="urn:microsoft.com/office/officeart/2005/8/layout/vList3#1"/>
    <dgm:cxn modelId="{46E1C1AC-7DF7-4C78-8E6E-B2DD6AE8E6DA}" type="presParOf" srcId="{B45ADFE9-3227-4951-A590-2D0BDE9436A5}" destId="{539B941F-9900-449B-9F49-44D449EC0406}" srcOrd="0" destOrd="0" presId="urn:microsoft.com/office/officeart/2005/8/layout/vList3#1"/>
    <dgm:cxn modelId="{0FD479C6-C2A0-48C1-B31E-6E09BC0326F3}" type="presParOf" srcId="{B45ADFE9-3227-4951-A590-2D0BDE9436A5}" destId="{F8490F22-E581-45EC-89BC-671BD8C6C36D}" srcOrd="1" destOrd="0" presId="urn:microsoft.com/office/officeart/2005/8/layout/vList3#1"/>
    <dgm:cxn modelId="{49BA3A28-D9A8-4DE3-9AC4-5F367B90AFD7}" type="presParOf" srcId="{8A66A818-104B-4646-8025-7C9C2ABE069D}" destId="{913EF941-0C71-4F0A-BD4C-32FE7AB499DD}" srcOrd="9" destOrd="0" presId="urn:microsoft.com/office/officeart/2005/8/layout/vList3#1"/>
    <dgm:cxn modelId="{7F722079-8BB7-47C6-AD26-2CF6A8BFCF25}" type="presParOf" srcId="{8A66A818-104B-4646-8025-7C9C2ABE069D}" destId="{0F125253-695B-4696-A0C8-6BD416797E47}" srcOrd="10" destOrd="0" presId="urn:microsoft.com/office/officeart/2005/8/layout/vList3#1"/>
    <dgm:cxn modelId="{3E9C5341-8B38-4F86-B21A-373818635C2F}" type="presParOf" srcId="{0F125253-695B-4696-A0C8-6BD416797E47}" destId="{411795CA-D878-441D-B89A-A57586578E17}" srcOrd="0" destOrd="0" presId="urn:microsoft.com/office/officeart/2005/8/layout/vList3#1"/>
    <dgm:cxn modelId="{EA9A3644-DCA1-4324-A789-28981D9F3C36}" type="presParOf" srcId="{0F125253-695B-4696-A0C8-6BD416797E47}" destId="{36E62F9A-E3F5-440F-96DC-D6235639419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4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Powołuje członków zespołu egzaminacyjnego (ZE) 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Powołuje zastępcę 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215D67D5-C1CE-45B2-914E-4D1E555917C9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Powołuje zespoły nadzorujące przebieg części praktycznej (ZN)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71FB9117-9C3A-42EE-A73C-F651CDCA29F0}" type="sibTrans" cxnId="{3976AF03-3BE3-477D-A87F-F8E959919647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C9CBADB7-CC48-484F-84B5-FBC3A464B2C5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Wyznacza przewodniczących tych zespołów (PZN)</a:t>
          </a:r>
          <a:endParaRPr lang="pl-PL" sz="2400" b="1" dirty="0">
            <a:solidFill>
              <a:srgbClr val="000099"/>
            </a:solidFill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60AA242E-907B-4C08-BCC1-40520BD76320}" type="sibTrans" cxnId="{57AF1E11-F3A3-44F2-9462-AB7B28BC49CA}">
      <dgm:prSet/>
      <dgm:spPr/>
      <dgm:t>
        <a:bodyPr/>
        <a:lstStyle/>
        <a:p>
          <a:endParaRPr lang="pl-PL" sz="2400" dirty="0">
            <a:solidFill>
              <a:srgbClr val="000099"/>
            </a:solidFill>
          </a:endParaRPr>
        </a:p>
      </dgm:t>
    </dgm:pt>
    <dgm:pt modelId="{4861930C-C412-49C6-8A69-371C16D01757}" type="pres">
      <dgm:prSet presAssocID="{86D30D44-C812-4E7C-AE7A-E4E89BAD1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826EBC-FB04-4617-948E-6806B7BEBC43}" type="pres">
      <dgm:prSet presAssocID="{C9CBADB7-CC48-484F-84B5-FBC3A464B2C5}" presName="boxAndChildren" presStyleCnt="0"/>
      <dgm:spPr/>
      <dgm:t>
        <a:bodyPr/>
        <a:lstStyle/>
        <a:p>
          <a:endParaRPr lang="pl-PL"/>
        </a:p>
      </dgm:t>
    </dgm:pt>
    <dgm:pt modelId="{3E2CF0EF-4B7D-4EC1-8D31-F472814BAA38}" type="pres">
      <dgm:prSet presAssocID="{C9CBADB7-CC48-484F-84B5-FBC3A464B2C5}" presName="parentTextBox" presStyleLbl="node1" presStyleIdx="0" presStyleCnt="4"/>
      <dgm:spPr/>
      <dgm:t>
        <a:bodyPr/>
        <a:lstStyle/>
        <a:p>
          <a:endParaRPr lang="pl-PL"/>
        </a:p>
      </dgm:t>
    </dgm:pt>
    <dgm:pt modelId="{33A89951-6C4D-4F4C-BF93-8A8B8211A5FB}" type="pres">
      <dgm:prSet presAssocID="{71FB9117-9C3A-42EE-A73C-F651CDCA29F0}" presName="sp" presStyleCnt="0"/>
      <dgm:spPr/>
      <dgm:t>
        <a:bodyPr/>
        <a:lstStyle/>
        <a:p>
          <a:endParaRPr lang="pl-PL"/>
        </a:p>
      </dgm:t>
    </dgm:pt>
    <dgm:pt modelId="{4102A0BB-B94A-4A5F-8EE5-0C8DC06192DA}" type="pres">
      <dgm:prSet presAssocID="{215D67D5-C1CE-45B2-914E-4D1E555917C9}" presName="arrowAndChildren" presStyleCnt="0"/>
      <dgm:spPr/>
      <dgm:t>
        <a:bodyPr/>
        <a:lstStyle/>
        <a:p>
          <a:endParaRPr lang="pl-PL"/>
        </a:p>
      </dgm:t>
    </dgm:pt>
    <dgm:pt modelId="{75F605FB-044E-464F-AD41-AFD677DD9456}" type="pres">
      <dgm:prSet presAssocID="{215D67D5-C1CE-45B2-914E-4D1E555917C9}" presName="parentTextArrow" presStyleLbl="node1" presStyleIdx="1" presStyleCnt="4"/>
      <dgm:spPr/>
      <dgm:t>
        <a:bodyPr/>
        <a:lstStyle/>
        <a:p>
          <a:endParaRPr lang="pl-PL"/>
        </a:p>
      </dgm:t>
    </dgm:pt>
    <dgm:pt modelId="{2EB05119-A24E-4F34-B4FF-FDB09FA4631A}" type="pres">
      <dgm:prSet presAssocID="{BE7DFC8C-D49F-444F-BCBC-063F4EF928C9}" presName="sp" presStyleCnt="0"/>
      <dgm:spPr/>
      <dgm:t>
        <a:bodyPr/>
        <a:lstStyle/>
        <a:p>
          <a:endParaRPr lang="pl-PL"/>
        </a:p>
      </dgm:t>
    </dgm:pt>
    <dgm:pt modelId="{BB2D556A-145C-4DAA-9F08-6A5B65A1918D}" type="pres">
      <dgm:prSet presAssocID="{7B93E355-E901-4EAC-A329-6A81494A3DE9}" presName="arrowAndChildren" presStyleCnt="0"/>
      <dgm:spPr/>
      <dgm:t>
        <a:bodyPr/>
        <a:lstStyle/>
        <a:p>
          <a:endParaRPr lang="pl-PL"/>
        </a:p>
      </dgm:t>
    </dgm:pt>
    <dgm:pt modelId="{8E4A7287-3C92-4679-95F2-AFA6C3E8C070}" type="pres">
      <dgm:prSet presAssocID="{7B93E355-E901-4EAC-A329-6A81494A3DE9}" presName="parentTextArrow" presStyleLbl="node1" presStyleIdx="2" presStyleCnt="4"/>
      <dgm:spPr/>
      <dgm:t>
        <a:bodyPr/>
        <a:lstStyle/>
        <a:p>
          <a:endParaRPr lang="pl-PL"/>
        </a:p>
      </dgm:t>
    </dgm:pt>
    <dgm:pt modelId="{A8EE4373-9426-469D-8A13-5D4B96FF94DE}" type="pres">
      <dgm:prSet presAssocID="{DD247A3B-E0DD-4EB5-9C67-81ED28E05EFF}" presName="sp" presStyleCnt="0"/>
      <dgm:spPr/>
      <dgm:t>
        <a:bodyPr/>
        <a:lstStyle/>
        <a:p>
          <a:endParaRPr lang="pl-PL"/>
        </a:p>
      </dgm:t>
    </dgm:pt>
    <dgm:pt modelId="{9FEC8A87-FD90-4F05-9783-2DE8932069F0}" type="pres">
      <dgm:prSet presAssocID="{C8706C69-725F-4579-A76C-BE1BC50E1EBD}" presName="arrowAndChildren" presStyleCnt="0"/>
      <dgm:spPr/>
      <dgm:t>
        <a:bodyPr/>
        <a:lstStyle/>
        <a:p>
          <a:endParaRPr lang="pl-PL"/>
        </a:p>
      </dgm:t>
    </dgm:pt>
    <dgm:pt modelId="{811EEA85-003E-43F9-BB9B-FF2B0376B465}" type="pres">
      <dgm:prSet presAssocID="{C8706C69-725F-4579-A76C-BE1BC50E1EBD}" presName="parentTextArrow" presStyleLbl="node1" presStyleIdx="3" presStyleCnt="4"/>
      <dgm:spPr/>
      <dgm:t>
        <a:bodyPr/>
        <a:lstStyle/>
        <a:p>
          <a:endParaRPr lang="pl-PL"/>
        </a:p>
      </dgm:t>
    </dgm:pt>
  </dgm:ptLst>
  <dgm:cxnLst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4E37B14C-229A-4D46-8DA3-A14B40285754}" type="presOf" srcId="{C8706C69-725F-4579-A76C-BE1BC50E1EBD}" destId="{811EEA85-003E-43F9-BB9B-FF2B0376B465}" srcOrd="0" destOrd="0" presId="urn:microsoft.com/office/officeart/2005/8/layout/process4"/>
    <dgm:cxn modelId="{57D664B1-742A-4B6A-A04D-5AB0790C37A9}" type="presOf" srcId="{86D30D44-C812-4E7C-AE7A-E4E89BAD1E49}" destId="{4861930C-C412-49C6-8A69-371C16D01757}" srcOrd="0" destOrd="0" presId="urn:microsoft.com/office/officeart/2005/8/layout/process4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0936B4EB-FCD3-410A-B1D4-1B828E7EA1E9}" type="presOf" srcId="{C9CBADB7-CC48-484F-84B5-FBC3A464B2C5}" destId="{3E2CF0EF-4B7D-4EC1-8D31-F472814BAA38}" srcOrd="0" destOrd="0" presId="urn:microsoft.com/office/officeart/2005/8/layout/process4"/>
    <dgm:cxn modelId="{6965831E-E572-44D8-81CE-3E895EA86E27}" type="presOf" srcId="{7B93E355-E901-4EAC-A329-6A81494A3DE9}" destId="{8E4A7287-3C92-4679-95F2-AFA6C3E8C070}" srcOrd="0" destOrd="0" presId="urn:microsoft.com/office/officeart/2005/8/layout/process4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814EA638-2ADF-4E75-8BF2-12AC391D7DF8}" type="presOf" srcId="{215D67D5-C1CE-45B2-914E-4D1E555917C9}" destId="{75F605FB-044E-464F-AD41-AFD677DD9456}" srcOrd="0" destOrd="0" presId="urn:microsoft.com/office/officeart/2005/8/layout/process4"/>
    <dgm:cxn modelId="{D64C9BEB-D804-4CCC-8F10-D6987634482F}" type="presParOf" srcId="{4861930C-C412-49C6-8A69-371C16D01757}" destId="{9F826EBC-FB04-4617-948E-6806B7BEBC43}" srcOrd="0" destOrd="0" presId="urn:microsoft.com/office/officeart/2005/8/layout/process4"/>
    <dgm:cxn modelId="{273D6D22-89C3-4F9E-A6EE-FF37161F5574}" type="presParOf" srcId="{9F826EBC-FB04-4617-948E-6806B7BEBC43}" destId="{3E2CF0EF-4B7D-4EC1-8D31-F472814BAA38}" srcOrd="0" destOrd="0" presId="urn:microsoft.com/office/officeart/2005/8/layout/process4"/>
    <dgm:cxn modelId="{4CC3D825-D575-4FEC-ADA9-B257E45C181D}" type="presParOf" srcId="{4861930C-C412-49C6-8A69-371C16D01757}" destId="{33A89951-6C4D-4F4C-BF93-8A8B8211A5FB}" srcOrd="1" destOrd="0" presId="urn:microsoft.com/office/officeart/2005/8/layout/process4"/>
    <dgm:cxn modelId="{AB38A152-5A35-47DE-A6A7-B6792A81697E}" type="presParOf" srcId="{4861930C-C412-49C6-8A69-371C16D01757}" destId="{4102A0BB-B94A-4A5F-8EE5-0C8DC06192DA}" srcOrd="2" destOrd="0" presId="urn:microsoft.com/office/officeart/2005/8/layout/process4"/>
    <dgm:cxn modelId="{A7C34C89-783A-4130-8437-AA8406104C9C}" type="presParOf" srcId="{4102A0BB-B94A-4A5F-8EE5-0C8DC06192DA}" destId="{75F605FB-044E-464F-AD41-AFD677DD9456}" srcOrd="0" destOrd="0" presId="urn:microsoft.com/office/officeart/2005/8/layout/process4"/>
    <dgm:cxn modelId="{8B21C033-ADFE-4335-972E-D0E275CABFD3}" type="presParOf" srcId="{4861930C-C412-49C6-8A69-371C16D01757}" destId="{2EB05119-A24E-4F34-B4FF-FDB09FA4631A}" srcOrd="3" destOrd="0" presId="urn:microsoft.com/office/officeart/2005/8/layout/process4"/>
    <dgm:cxn modelId="{C5102A5F-9285-4074-866A-894D53B007A2}" type="presParOf" srcId="{4861930C-C412-49C6-8A69-371C16D01757}" destId="{BB2D556A-145C-4DAA-9F08-6A5B65A1918D}" srcOrd="4" destOrd="0" presId="urn:microsoft.com/office/officeart/2005/8/layout/process4"/>
    <dgm:cxn modelId="{ED560E26-2125-4D58-9EA5-5375F165E555}" type="presParOf" srcId="{BB2D556A-145C-4DAA-9F08-6A5B65A1918D}" destId="{8E4A7287-3C92-4679-95F2-AFA6C3E8C070}" srcOrd="0" destOrd="0" presId="urn:microsoft.com/office/officeart/2005/8/layout/process4"/>
    <dgm:cxn modelId="{BACF38A6-C785-4E89-8F7E-4F88C0EBBFAF}" type="presParOf" srcId="{4861930C-C412-49C6-8A69-371C16D01757}" destId="{A8EE4373-9426-469D-8A13-5D4B96FF94DE}" srcOrd="5" destOrd="0" presId="urn:microsoft.com/office/officeart/2005/8/layout/process4"/>
    <dgm:cxn modelId="{DFD1C221-0FB0-4A6C-A731-00CFE9F73982}" type="presParOf" srcId="{4861930C-C412-49C6-8A69-371C16D01757}" destId="{9FEC8A87-FD90-4F05-9783-2DE8932069F0}" srcOrd="6" destOrd="0" presId="urn:microsoft.com/office/officeart/2005/8/layout/process4"/>
    <dgm:cxn modelId="{A0EA880A-AAF7-417B-A743-C000B2349FE7}" type="presParOf" srcId="{9FEC8A87-FD90-4F05-9783-2DE8932069F0}" destId="{811EEA85-003E-43F9-BB9B-FF2B0376B465}" srcOrd="0" destOrd="0" presId="urn:microsoft.com/office/officeart/2005/8/layout/process4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Potwierdzenie tożsamości zdających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Losowanie stanowisk egzaminacyjnych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1495A6C-586B-414A-BF05-9EE1666B0C34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Uzupełnienie kart oceny przez zdających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33193731-2285-4004-8202-D3CB52B1E136}" type="parTrans" cxnId="{BC66C674-AAA5-486C-8374-4903744E0585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A6B9A669-3B13-47B0-9DF6-062045E41638}" type="sibTrans" cxnId="{BC66C674-AAA5-486C-8374-4903744E0585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A4436595-7C54-4F61-8114-96F430A2D7CF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Instruktaż stanowiskowy</a:t>
          </a:r>
          <a:b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(dotyczy </a:t>
          </a:r>
          <a:r>
            <a:rPr lang="pl-PL" sz="2000" b="0" dirty="0" err="1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dk</a:t>
          </a:r>
          <a:r>
            <a:rPr lang="pl-PL" sz="20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, w i </a:t>
          </a:r>
          <a:r>
            <a:rPr lang="pl-PL" sz="2000" b="0" dirty="0" err="1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)</a:t>
          </a:r>
          <a:endParaRPr lang="pl-PL" sz="2000" b="0" dirty="0">
            <a:solidFill>
              <a:srgbClr val="FF0000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D41A0C50-C1F9-4B8F-971E-F1E5CDC0EED4}" type="parTrans" cxnId="{CC7CE393-02D9-470A-80D2-CBC5762C9CD0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C7072F5-7BAA-4058-8E95-0C85068D1DD5}" type="sibTrans" cxnId="{CC7CE393-02D9-470A-80D2-CBC5762C9CD0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968269DA-1FCC-43B3-8772-8DF6B5EDFC60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Zapoznanie się</a:t>
          </a:r>
          <a:b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 treścią zadania</a:t>
          </a:r>
          <a:b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wyposażeniem</a:t>
          </a:r>
          <a:b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– 10 min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7025DCA9-A6D9-408F-8F16-EBE81DCA3808}" type="parTrans" cxnId="{2930CBA3-2B5B-4518-AAA2-1D2FFEBE92FE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2ADCA826-F688-47D3-AED8-F1F84DF97245}" type="sibTrans" cxnId="{2930CBA3-2B5B-4518-AAA2-1D2FFEBE92FE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BA152B3D-EE68-4FE5-B264-998726226C58}">
      <dgm:prSet phldrT="[Teks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Rozdanie arkuszy egzaminacyjnych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D6138955-4EFA-463B-AB04-1921158DF000}" type="parTrans" cxnId="{A4132A98-BBAD-4E62-919D-2079C9EB992A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7F8A171D-EB13-4EA6-BCB6-08E01A4C5EFC}" type="sibTrans" cxnId="{A4132A98-BBAD-4E62-919D-2079C9EB992A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707561-6C47-4701-92C5-3FC7A272D1A8}" type="pres">
      <dgm:prSet presAssocID="{C8706C69-725F-4579-A76C-BE1BC50E1EBD}" presName="node" presStyleLbl="node1" presStyleIdx="0" presStyleCnt="6" custScaleX="115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875855-792B-4F31-BBE4-9288FE3E04F1}" type="pres">
      <dgm:prSet presAssocID="{DD247A3B-E0DD-4EB5-9C67-81ED28E05EFF}" presName="sibTrans" presStyleLbl="sibTrans2D1" presStyleIdx="0" presStyleCnt="5" custScaleX="155122"/>
      <dgm:spPr/>
      <dgm:t>
        <a:bodyPr/>
        <a:lstStyle/>
        <a:p>
          <a:endParaRPr lang="pl-PL"/>
        </a:p>
      </dgm:t>
    </dgm:pt>
    <dgm:pt modelId="{875B6852-396B-43ED-9425-6FFFDD8570DA}" type="pres">
      <dgm:prSet presAssocID="{DD247A3B-E0DD-4EB5-9C67-81ED28E05EFF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6B69D0AA-803F-4B45-AD73-C8729ABC531A}" type="pres">
      <dgm:prSet presAssocID="{7B93E355-E901-4EAC-A329-6A81494A3DE9}" presName="node" presStyleLbl="node1" presStyleIdx="1" presStyleCnt="6" custScaleX="1135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2130C-83B3-4108-86E3-93910EC430F8}" type="pres">
      <dgm:prSet presAssocID="{BE7DFC8C-D49F-444F-BCBC-063F4EF928C9}" presName="sibTrans" presStyleLbl="sibTrans2D1" presStyleIdx="1" presStyleCnt="5" custScaleX="158761"/>
      <dgm:spPr/>
      <dgm:t>
        <a:bodyPr/>
        <a:lstStyle/>
        <a:p>
          <a:endParaRPr lang="pl-PL"/>
        </a:p>
      </dgm:t>
    </dgm:pt>
    <dgm:pt modelId="{1A9E9655-0DEA-495A-BE09-5E928E343E0A}" type="pres">
      <dgm:prSet presAssocID="{BE7DFC8C-D49F-444F-BCBC-063F4EF928C9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88FBBFDE-BA0D-4248-9669-CFF117F2A9B5}" type="pres">
      <dgm:prSet presAssocID="{A4436595-7C54-4F61-8114-96F430A2D7CF}" presName="node" presStyleLbl="node1" presStyleIdx="2" presStyleCnt="6" custScaleX="1225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62D41A-C094-499B-94CB-11B7913B4C6E}" type="pres">
      <dgm:prSet presAssocID="{DC7072F5-7BAA-4058-8E95-0C85068D1DD5}" presName="sibTrans" presStyleLbl="sibTrans2D1" presStyleIdx="2" presStyleCnt="5" custScaleX="175059"/>
      <dgm:spPr/>
      <dgm:t>
        <a:bodyPr/>
        <a:lstStyle/>
        <a:p>
          <a:endParaRPr lang="pl-PL"/>
        </a:p>
      </dgm:t>
    </dgm:pt>
    <dgm:pt modelId="{A4886693-0174-482B-9F65-33F6ADAC67D7}" type="pres">
      <dgm:prSet presAssocID="{DC7072F5-7BAA-4058-8E95-0C85068D1DD5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081257BD-C6BA-4D93-BD7D-6D40081459A7}" type="pres">
      <dgm:prSet presAssocID="{BA152B3D-EE68-4FE5-B264-998726226C58}" presName="node" presStyleLbl="node1" presStyleIdx="3" presStyleCnt="6" custScaleX="1207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E32E41-62A6-457B-B50F-F6F29DBEAAB6}" type="pres">
      <dgm:prSet presAssocID="{7F8A171D-EB13-4EA6-BCB6-08E01A4C5EFC}" presName="sibTrans" presStyleLbl="sibTrans2D1" presStyleIdx="3" presStyleCnt="5" custScaleX="169810"/>
      <dgm:spPr/>
      <dgm:t>
        <a:bodyPr/>
        <a:lstStyle/>
        <a:p>
          <a:endParaRPr lang="pl-PL"/>
        </a:p>
      </dgm:t>
    </dgm:pt>
    <dgm:pt modelId="{850C699F-43F7-4D59-973F-5D1449C26B0B}" type="pres">
      <dgm:prSet presAssocID="{7F8A171D-EB13-4EA6-BCB6-08E01A4C5EFC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57C95DAF-7645-44B2-A51B-8F4E5B15B6DA}" type="pres">
      <dgm:prSet presAssocID="{D1495A6C-586B-414A-BF05-9EE1666B0C34}" presName="node" presStyleLbl="node1" presStyleIdx="4" presStyleCnt="6" custScaleX="1146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80F01F-26FD-43CF-8766-09398B898FE4}" type="pres">
      <dgm:prSet presAssocID="{A6B9A669-3B13-47B0-9DF6-062045E41638}" presName="sibTrans" presStyleLbl="sibTrans2D1" presStyleIdx="4" presStyleCnt="5" custScaleX="148270"/>
      <dgm:spPr/>
      <dgm:t>
        <a:bodyPr/>
        <a:lstStyle/>
        <a:p>
          <a:endParaRPr lang="pl-PL"/>
        </a:p>
      </dgm:t>
    </dgm:pt>
    <dgm:pt modelId="{39FCB7CF-5AF6-4BD7-B81A-543883F336F0}" type="pres">
      <dgm:prSet presAssocID="{A6B9A669-3B13-47B0-9DF6-062045E41638}" presName="connectorText" presStyleLbl="sibTrans2D1" presStyleIdx="4" presStyleCnt="5"/>
      <dgm:spPr/>
      <dgm:t>
        <a:bodyPr/>
        <a:lstStyle/>
        <a:p>
          <a:endParaRPr lang="pl-PL"/>
        </a:p>
      </dgm:t>
    </dgm:pt>
    <dgm:pt modelId="{D5257536-B9EB-420F-A7EE-9CB20C9649DD}" type="pres">
      <dgm:prSet presAssocID="{968269DA-1FCC-43B3-8772-8DF6B5EDFC60}" presName="node" presStyleLbl="node1" presStyleIdx="5" presStyleCnt="6" custScaleX="1161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66C674-AAA5-486C-8374-4903744E0585}" srcId="{86D30D44-C812-4E7C-AE7A-E4E89BAD1E49}" destId="{D1495A6C-586B-414A-BF05-9EE1666B0C34}" srcOrd="4" destOrd="0" parTransId="{33193731-2285-4004-8202-D3CB52B1E136}" sibTransId="{A6B9A669-3B13-47B0-9DF6-062045E41638}"/>
    <dgm:cxn modelId="{B5487BF8-678C-4032-A9CD-DD53339767C5}" type="presOf" srcId="{DD247A3B-E0DD-4EB5-9C67-81ED28E05EFF}" destId="{875B6852-396B-43ED-9425-6FFFDD8570DA}" srcOrd="1" destOrd="0" presId="urn:microsoft.com/office/officeart/2005/8/layout/process5"/>
    <dgm:cxn modelId="{7B505C23-6313-4BD8-9C24-DE91B6DE8669}" type="presOf" srcId="{DC7072F5-7BAA-4058-8E95-0C85068D1DD5}" destId="{1662D41A-C094-499B-94CB-11B7913B4C6E}" srcOrd="0" destOrd="0" presId="urn:microsoft.com/office/officeart/2005/8/layout/process5"/>
    <dgm:cxn modelId="{F6CC4F9C-F73C-4B1F-83F9-68297F8413A9}" type="presOf" srcId="{7F8A171D-EB13-4EA6-BCB6-08E01A4C5EFC}" destId="{B6E32E41-62A6-457B-B50F-F6F29DBEAAB6}" srcOrd="0" destOrd="0" presId="urn:microsoft.com/office/officeart/2005/8/layout/process5"/>
    <dgm:cxn modelId="{72637F04-B757-48D2-A8D3-30C4E239D5D8}" type="presOf" srcId="{A6B9A669-3B13-47B0-9DF6-062045E41638}" destId="{6F80F01F-26FD-43CF-8766-09398B898FE4}" srcOrd="0" destOrd="0" presId="urn:microsoft.com/office/officeart/2005/8/layout/process5"/>
    <dgm:cxn modelId="{2930CBA3-2B5B-4518-AAA2-1D2FFEBE92FE}" srcId="{86D30D44-C812-4E7C-AE7A-E4E89BAD1E49}" destId="{968269DA-1FCC-43B3-8772-8DF6B5EDFC60}" srcOrd="5" destOrd="0" parTransId="{7025DCA9-A6D9-408F-8F16-EBE81DCA3808}" sibTransId="{2ADCA826-F688-47D3-AED8-F1F84DF97245}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DA94E2C5-15D1-4ADF-A23A-411AAF6F70BF}" type="presOf" srcId="{BE7DFC8C-D49F-444F-BCBC-063F4EF928C9}" destId="{1A9E9655-0DEA-495A-BE09-5E928E343E0A}" srcOrd="1" destOrd="0" presId="urn:microsoft.com/office/officeart/2005/8/layout/process5"/>
    <dgm:cxn modelId="{3F9949B4-4863-4F4A-A724-99DF1842E00F}" type="presOf" srcId="{DD247A3B-E0DD-4EB5-9C67-81ED28E05EFF}" destId="{38875855-792B-4F31-BBE4-9288FE3E04F1}" srcOrd="0" destOrd="0" presId="urn:microsoft.com/office/officeart/2005/8/layout/process5"/>
    <dgm:cxn modelId="{249654AF-FFB5-48C5-BD2A-461C120B7D72}" type="presOf" srcId="{A6B9A669-3B13-47B0-9DF6-062045E41638}" destId="{39FCB7CF-5AF6-4BD7-B81A-543883F336F0}" srcOrd="1" destOrd="0" presId="urn:microsoft.com/office/officeart/2005/8/layout/process5"/>
    <dgm:cxn modelId="{FA22CC0B-F662-43AE-B99F-213BEEB8C237}" type="presOf" srcId="{968269DA-1FCC-43B3-8772-8DF6B5EDFC60}" destId="{D5257536-B9EB-420F-A7EE-9CB20C9649DD}" srcOrd="0" destOrd="0" presId="urn:microsoft.com/office/officeart/2005/8/layout/process5"/>
    <dgm:cxn modelId="{CC7CE393-02D9-470A-80D2-CBC5762C9CD0}" srcId="{86D30D44-C812-4E7C-AE7A-E4E89BAD1E49}" destId="{A4436595-7C54-4F61-8114-96F430A2D7CF}" srcOrd="2" destOrd="0" parTransId="{D41A0C50-C1F9-4B8F-971E-F1E5CDC0EED4}" sibTransId="{DC7072F5-7BAA-4058-8E95-0C85068D1DD5}"/>
    <dgm:cxn modelId="{A56F51C7-5692-4466-AD80-5C4DBB2E4B5F}" type="presOf" srcId="{D1495A6C-586B-414A-BF05-9EE1666B0C34}" destId="{57C95DAF-7645-44B2-A51B-8F4E5B15B6DA}" srcOrd="0" destOrd="0" presId="urn:microsoft.com/office/officeart/2005/8/layout/process5"/>
    <dgm:cxn modelId="{2DB7BE49-CA57-4347-8CB1-6949C09C5964}" type="presOf" srcId="{BE7DFC8C-D49F-444F-BCBC-063F4EF928C9}" destId="{D282130C-83B3-4108-86E3-93910EC430F8}" srcOrd="0" destOrd="0" presId="urn:microsoft.com/office/officeart/2005/8/layout/process5"/>
    <dgm:cxn modelId="{65E5B269-4E6F-4F75-8497-7255420A4089}" type="presOf" srcId="{A4436595-7C54-4F61-8114-96F430A2D7CF}" destId="{88FBBFDE-BA0D-4248-9669-CFF117F2A9B5}" srcOrd="0" destOrd="0" presId="urn:microsoft.com/office/officeart/2005/8/layout/process5"/>
    <dgm:cxn modelId="{F380B9F1-7B16-4FC6-90B4-7B907A67AC7A}" type="presOf" srcId="{7F8A171D-EB13-4EA6-BCB6-08E01A4C5EFC}" destId="{850C699F-43F7-4D59-973F-5D1449C26B0B}" srcOrd="1" destOrd="0" presId="urn:microsoft.com/office/officeart/2005/8/layout/process5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B2999194-3E43-4CD3-A978-0CE8710815D3}" type="presOf" srcId="{86D30D44-C812-4E7C-AE7A-E4E89BAD1E49}" destId="{88592D46-B113-4718-88D3-F44FF4C02667}" srcOrd="0" destOrd="0" presId="urn:microsoft.com/office/officeart/2005/8/layout/process5"/>
    <dgm:cxn modelId="{A4132A98-BBAD-4E62-919D-2079C9EB992A}" srcId="{86D30D44-C812-4E7C-AE7A-E4E89BAD1E49}" destId="{BA152B3D-EE68-4FE5-B264-998726226C58}" srcOrd="3" destOrd="0" parTransId="{D6138955-4EFA-463B-AB04-1921158DF000}" sibTransId="{7F8A171D-EB13-4EA6-BCB6-08E01A4C5EFC}"/>
    <dgm:cxn modelId="{E91A28F2-F683-4314-BDB5-66BF89B68C23}" type="presOf" srcId="{7B93E355-E901-4EAC-A329-6A81494A3DE9}" destId="{6B69D0AA-803F-4B45-AD73-C8729ABC531A}" srcOrd="0" destOrd="0" presId="urn:microsoft.com/office/officeart/2005/8/layout/process5"/>
    <dgm:cxn modelId="{2E86A41A-C5E1-4950-9DDA-CFC5CFAFE91E}" type="presOf" srcId="{DC7072F5-7BAA-4058-8E95-0C85068D1DD5}" destId="{A4886693-0174-482B-9F65-33F6ADAC67D7}" srcOrd="1" destOrd="0" presId="urn:microsoft.com/office/officeart/2005/8/layout/process5"/>
    <dgm:cxn modelId="{3FCFD86A-C27C-45D4-B742-9F1DD678A902}" type="presOf" srcId="{BA152B3D-EE68-4FE5-B264-998726226C58}" destId="{081257BD-C6BA-4D93-BD7D-6D40081459A7}" srcOrd="0" destOrd="0" presId="urn:microsoft.com/office/officeart/2005/8/layout/process5"/>
    <dgm:cxn modelId="{F8375CB7-ED5E-4D0A-8406-8A3FCB69140D}" type="presOf" srcId="{C8706C69-725F-4579-A76C-BE1BC50E1EBD}" destId="{80707561-6C47-4701-92C5-3FC7A272D1A8}" srcOrd="0" destOrd="0" presId="urn:microsoft.com/office/officeart/2005/8/layout/process5"/>
    <dgm:cxn modelId="{5BB23477-BFF0-46DB-AD30-F7D3BE2240A7}" type="presParOf" srcId="{88592D46-B113-4718-88D3-F44FF4C02667}" destId="{80707561-6C47-4701-92C5-3FC7A272D1A8}" srcOrd="0" destOrd="0" presId="urn:microsoft.com/office/officeart/2005/8/layout/process5"/>
    <dgm:cxn modelId="{0E677A57-2E7D-499C-85B7-5EB25034AC15}" type="presParOf" srcId="{88592D46-B113-4718-88D3-F44FF4C02667}" destId="{38875855-792B-4F31-BBE4-9288FE3E04F1}" srcOrd="1" destOrd="0" presId="urn:microsoft.com/office/officeart/2005/8/layout/process5"/>
    <dgm:cxn modelId="{E201B281-16B8-429F-85D5-A19508E95AA5}" type="presParOf" srcId="{38875855-792B-4F31-BBE4-9288FE3E04F1}" destId="{875B6852-396B-43ED-9425-6FFFDD8570DA}" srcOrd="0" destOrd="0" presId="urn:microsoft.com/office/officeart/2005/8/layout/process5"/>
    <dgm:cxn modelId="{59F47D9C-BF99-45C7-A672-2F8E74649278}" type="presParOf" srcId="{88592D46-B113-4718-88D3-F44FF4C02667}" destId="{6B69D0AA-803F-4B45-AD73-C8729ABC531A}" srcOrd="2" destOrd="0" presId="urn:microsoft.com/office/officeart/2005/8/layout/process5"/>
    <dgm:cxn modelId="{CB8A927C-AF49-44A9-9D7C-1936D592E0B5}" type="presParOf" srcId="{88592D46-B113-4718-88D3-F44FF4C02667}" destId="{D282130C-83B3-4108-86E3-93910EC430F8}" srcOrd="3" destOrd="0" presId="urn:microsoft.com/office/officeart/2005/8/layout/process5"/>
    <dgm:cxn modelId="{9CD54958-28E8-4ECF-84F9-19F12267DA35}" type="presParOf" srcId="{D282130C-83B3-4108-86E3-93910EC430F8}" destId="{1A9E9655-0DEA-495A-BE09-5E928E343E0A}" srcOrd="0" destOrd="0" presId="urn:microsoft.com/office/officeart/2005/8/layout/process5"/>
    <dgm:cxn modelId="{5B9DBCC5-E5A9-4FEF-9691-BA9A4A64E0EC}" type="presParOf" srcId="{88592D46-B113-4718-88D3-F44FF4C02667}" destId="{88FBBFDE-BA0D-4248-9669-CFF117F2A9B5}" srcOrd="4" destOrd="0" presId="urn:microsoft.com/office/officeart/2005/8/layout/process5"/>
    <dgm:cxn modelId="{1BC67535-56CC-4F8D-AA2F-CCCDCB76F22E}" type="presParOf" srcId="{88592D46-B113-4718-88D3-F44FF4C02667}" destId="{1662D41A-C094-499B-94CB-11B7913B4C6E}" srcOrd="5" destOrd="0" presId="urn:microsoft.com/office/officeart/2005/8/layout/process5"/>
    <dgm:cxn modelId="{1A2E7849-FACC-407F-8F58-CCD270FC8C6D}" type="presParOf" srcId="{1662D41A-C094-499B-94CB-11B7913B4C6E}" destId="{A4886693-0174-482B-9F65-33F6ADAC67D7}" srcOrd="0" destOrd="0" presId="urn:microsoft.com/office/officeart/2005/8/layout/process5"/>
    <dgm:cxn modelId="{56C16CFA-B9E4-4B91-850E-05E0F06FDA76}" type="presParOf" srcId="{88592D46-B113-4718-88D3-F44FF4C02667}" destId="{081257BD-C6BA-4D93-BD7D-6D40081459A7}" srcOrd="6" destOrd="0" presId="urn:microsoft.com/office/officeart/2005/8/layout/process5"/>
    <dgm:cxn modelId="{68C8DE44-EBFA-46C2-B449-5EF4EBCF7827}" type="presParOf" srcId="{88592D46-B113-4718-88D3-F44FF4C02667}" destId="{B6E32E41-62A6-457B-B50F-F6F29DBEAAB6}" srcOrd="7" destOrd="0" presId="urn:microsoft.com/office/officeart/2005/8/layout/process5"/>
    <dgm:cxn modelId="{5D8D6192-3592-4230-92AB-FC39DE886529}" type="presParOf" srcId="{B6E32E41-62A6-457B-B50F-F6F29DBEAAB6}" destId="{850C699F-43F7-4D59-973F-5D1449C26B0B}" srcOrd="0" destOrd="0" presId="urn:microsoft.com/office/officeart/2005/8/layout/process5"/>
    <dgm:cxn modelId="{BC43AC49-4D68-42A6-A737-11663EB65315}" type="presParOf" srcId="{88592D46-B113-4718-88D3-F44FF4C02667}" destId="{57C95DAF-7645-44B2-A51B-8F4E5B15B6DA}" srcOrd="8" destOrd="0" presId="urn:microsoft.com/office/officeart/2005/8/layout/process5"/>
    <dgm:cxn modelId="{96C739E3-AF55-401D-B52D-7C58990DC008}" type="presParOf" srcId="{88592D46-B113-4718-88D3-F44FF4C02667}" destId="{6F80F01F-26FD-43CF-8766-09398B898FE4}" srcOrd="9" destOrd="0" presId="urn:microsoft.com/office/officeart/2005/8/layout/process5"/>
    <dgm:cxn modelId="{0DEABFBB-1D9C-4643-A378-8E82B94A5EEF}" type="presParOf" srcId="{6F80F01F-26FD-43CF-8766-09398B898FE4}" destId="{39FCB7CF-5AF6-4BD7-B81A-543883F336F0}" srcOrd="0" destOrd="0" presId="urn:microsoft.com/office/officeart/2005/8/layout/process5"/>
    <dgm:cxn modelId="{88F109C5-D88C-4AA0-94A2-8E3F8F30687D}" type="presParOf" srcId="{88592D46-B113-4718-88D3-F44FF4C02667}" destId="{D5257536-B9EB-420F-A7EE-9CB20C9649DD}" srcOrd="10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37E7A77D-DDCA-41B9-855C-48A747D045A2}">
      <dgm:prSet phldrT="[Teks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 i </a:t>
          </a:r>
          <a:r>
            <a:rPr lang="pl-PL" sz="2000" b="0" dirty="0" err="1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 </a:t>
          </a:r>
          <a:endParaRPr lang="pl-PL" sz="2000" b="0" dirty="0" smtClean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Egzaminator obserwuje i ocenia</a:t>
          </a:r>
        </a:p>
      </dgm:t>
    </dgm:pt>
    <dgm:pt modelId="{27E9D3F8-1694-48B1-9E1C-489CDE7B5CB9}" type="parTrans" cxnId="{8389AF53-071D-4EFC-A881-90CC1A676F9B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04C5D3ED-2206-4D39-B867-3090B8C999DC}" type="sibTrans" cxnId="{8389AF53-071D-4EFC-A881-90CC1A676F9B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88C6EB24-DC17-4478-8FFB-704C899F865D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Zapisanie godziny rozpoczęcia</a:t>
          </a:r>
          <a:b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zakończenia egzaminu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631C68D0-0557-4DC2-9BDA-9769BA3A19E6}" type="parTrans" cxnId="{3B9A8D85-2BB2-4579-9DFF-FB168DC774B6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EAF96ED0-2BF9-4B34-A85A-3C96F75C9712}" type="sibTrans" cxnId="{3B9A8D85-2BB2-4579-9DFF-FB168DC774B6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E4DE66DD-4ECA-422D-A6D3-416F50D1CFA9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Samodzielna praca zdających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02447CB5-DA71-428E-A17E-BD8372C519F6}" type="parTrans" cxnId="{7BCAEA93-B0D3-402E-99EB-FA1BF66B7926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58348A6A-DAFE-4A8A-B221-4E592F95BDA3}" type="sibTrans" cxnId="{7BCAEA93-B0D3-402E-99EB-FA1BF66B7926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FD2A454D-9392-4BE8-BBFA-6078FCEDD3A0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ZN nadzoruje przebieg egzaminu</a:t>
          </a:r>
        </a:p>
      </dgm:t>
    </dgm:pt>
    <dgm:pt modelId="{33E1A95F-B76C-4746-BA81-2569A9DC85D1}" type="parTrans" cxnId="{450A3146-F35A-4C25-B089-5854F63A0252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A6C9D340-F95F-46D5-B770-B9ECEF4B807C}" type="sibTrans" cxnId="{450A3146-F35A-4C25-B089-5854F63A0252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F45DA9-528B-4DAE-8373-09F77E915106}" type="pres">
      <dgm:prSet presAssocID="{88C6EB24-DC17-4478-8FFB-704C899F865D}" presName="node" presStyleLbl="node1" presStyleIdx="0" presStyleCnt="4" custScaleX="106023" custLinFactNeighborX="13370" custLinFactNeighborY="-23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59490D-BC19-47D9-BDE0-D95646931E98}" type="pres">
      <dgm:prSet presAssocID="{EAF96ED0-2BF9-4B34-A85A-3C96F75C9712}" presName="sibTrans" presStyleLbl="sibTrans2D1" presStyleIdx="0" presStyleCnt="3" custScaleX="158716" custLinFactNeighborX="-1351" custLinFactNeighborY="5259"/>
      <dgm:spPr/>
      <dgm:t>
        <a:bodyPr/>
        <a:lstStyle/>
        <a:p>
          <a:endParaRPr lang="pl-PL"/>
        </a:p>
      </dgm:t>
    </dgm:pt>
    <dgm:pt modelId="{CD82A394-5884-44DA-B0C9-75A7A133BE81}" type="pres">
      <dgm:prSet presAssocID="{EAF96ED0-2BF9-4B34-A85A-3C96F75C9712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89A5077E-8B5D-40A9-9BEC-C0EA93F62B42}" type="pres">
      <dgm:prSet presAssocID="{E4DE66DD-4ECA-422D-A6D3-416F50D1CFA9}" presName="node" presStyleLbl="node1" presStyleIdx="1" presStyleCnt="4" custScaleX="102709" custLinFactNeighborX="6815" custLinFactNeighborY="10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505114-0955-4421-81B4-4C164BF1D49C}" type="pres">
      <dgm:prSet presAssocID="{58348A6A-DAFE-4A8A-B221-4E592F95BDA3}" presName="sibTrans" presStyleLbl="sibTrans2D1" presStyleIdx="1" presStyleCnt="3" custScaleX="160121" custLinFactNeighborX="-6688"/>
      <dgm:spPr/>
      <dgm:t>
        <a:bodyPr/>
        <a:lstStyle/>
        <a:p>
          <a:endParaRPr lang="pl-PL"/>
        </a:p>
      </dgm:t>
    </dgm:pt>
    <dgm:pt modelId="{42099DB5-E174-4293-8DBE-10864BD0A2A4}" type="pres">
      <dgm:prSet presAssocID="{58348A6A-DAFE-4A8A-B221-4E592F95BDA3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2C7A2AC0-0BFA-49CF-9737-E8E7981C5478}" type="pres">
      <dgm:prSet presAssocID="{FD2A454D-9392-4BE8-BBFA-6078FCEDD3A0}" presName="node" presStyleLbl="node1" presStyleIdx="2" presStyleCnt="4" custScaleX="1068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E1DD0A-EFC7-49C7-B758-3AC9928E62D7}" type="pres">
      <dgm:prSet presAssocID="{A6C9D340-F95F-46D5-B770-B9ECEF4B807C}" presName="sibTrans" presStyleLbl="sibTrans2D1" presStyleIdx="2" presStyleCnt="3" custAng="0" custScaleX="160057" custLinFactNeighborY="-2496"/>
      <dgm:spPr/>
      <dgm:t>
        <a:bodyPr/>
        <a:lstStyle/>
        <a:p>
          <a:endParaRPr lang="pl-PL"/>
        </a:p>
      </dgm:t>
    </dgm:pt>
    <dgm:pt modelId="{7495BB43-0061-4026-BFBB-8FE4BC407FD5}" type="pres">
      <dgm:prSet presAssocID="{A6C9D340-F95F-46D5-B770-B9ECEF4B807C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FF37E108-C145-4238-9594-1C8120EA6200}" type="pres">
      <dgm:prSet presAssocID="{37E7A77D-DDCA-41B9-855C-48A747D045A2}" presName="node" presStyleLbl="node1" presStyleIdx="3" presStyleCnt="4" custScaleX="108357" custLinFactNeighborX="23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89AF53-071D-4EFC-A881-90CC1A676F9B}" srcId="{86D30D44-C812-4E7C-AE7A-E4E89BAD1E49}" destId="{37E7A77D-DDCA-41B9-855C-48A747D045A2}" srcOrd="3" destOrd="0" parTransId="{27E9D3F8-1694-48B1-9E1C-489CDE7B5CB9}" sibTransId="{04C5D3ED-2206-4D39-B867-3090B8C999DC}"/>
    <dgm:cxn modelId="{07D8627E-7602-4B50-9118-922147640FBF}" type="presOf" srcId="{88C6EB24-DC17-4478-8FFB-704C899F865D}" destId="{5FF45DA9-528B-4DAE-8373-09F77E915106}" srcOrd="0" destOrd="0" presId="urn:microsoft.com/office/officeart/2005/8/layout/process5"/>
    <dgm:cxn modelId="{C1964942-B743-4223-A483-E22989F85EF1}" type="presOf" srcId="{37E7A77D-DDCA-41B9-855C-48A747D045A2}" destId="{FF37E108-C145-4238-9594-1C8120EA6200}" srcOrd="0" destOrd="0" presId="urn:microsoft.com/office/officeart/2005/8/layout/process5"/>
    <dgm:cxn modelId="{5EB6E8F4-9E41-489C-996E-E4A2121292FD}" type="presOf" srcId="{EAF96ED0-2BF9-4B34-A85A-3C96F75C9712}" destId="{CD82A394-5884-44DA-B0C9-75A7A133BE81}" srcOrd="1" destOrd="0" presId="urn:microsoft.com/office/officeart/2005/8/layout/process5"/>
    <dgm:cxn modelId="{450A3146-F35A-4C25-B089-5854F63A0252}" srcId="{86D30D44-C812-4E7C-AE7A-E4E89BAD1E49}" destId="{FD2A454D-9392-4BE8-BBFA-6078FCEDD3A0}" srcOrd="2" destOrd="0" parTransId="{33E1A95F-B76C-4746-BA81-2569A9DC85D1}" sibTransId="{A6C9D340-F95F-46D5-B770-B9ECEF4B807C}"/>
    <dgm:cxn modelId="{7BCAEA93-B0D3-402E-99EB-FA1BF66B7926}" srcId="{86D30D44-C812-4E7C-AE7A-E4E89BAD1E49}" destId="{E4DE66DD-4ECA-422D-A6D3-416F50D1CFA9}" srcOrd="1" destOrd="0" parTransId="{02447CB5-DA71-428E-A17E-BD8372C519F6}" sibTransId="{58348A6A-DAFE-4A8A-B221-4E592F95BDA3}"/>
    <dgm:cxn modelId="{C369BCFA-8918-465A-AA27-64B1F63C1819}" type="presOf" srcId="{EAF96ED0-2BF9-4B34-A85A-3C96F75C9712}" destId="{A459490D-BC19-47D9-BDE0-D95646931E98}" srcOrd="0" destOrd="0" presId="urn:microsoft.com/office/officeart/2005/8/layout/process5"/>
    <dgm:cxn modelId="{B6510861-164E-44F2-A583-5952C2F74A0E}" type="presOf" srcId="{A6C9D340-F95F-46D5-B770-B9ECEF4B807C}" destId="{70E1DD0A-EFC7-49C7-B758-3AC9928E62D7}" srcOrd="0" destOrd="0" presId="urn:microsoft.com/office/officeart/2005/8/layout/process5"/>
    <dgm:cxn modelId="{7F1D40EF-CB1B-4EC6-B13C-6F074F73B2BE}" type="presOf" srcId="{E4DE66DD-4ECA-422D-A6D3-416F50D1CFA9}" destId="{89A5077E-8B5D-40A9-9BEC-C0EA93F62B42}" srcOrd="0" destOrd="0" presId="urn:microsoft.com/office/officeart/2005/8/layout/process5"/>
    <dgm:cxn modelId="{075C8C52-E67C-45C1-B387-C174D91BBCFD}" type="presOf" srcId="{86D30D44-C812-4E7C-AE7A-E4E89BAD1E49}" destId="{88592D46-B113-4718-88D3-F44FF4C02667}" srcOrd="0" destOrd="0" presId="urn:microsoft.com/office/officeart/2005/8/layout/process5"/>
    <dgm:cxn modelId="{0E1D0858-75EC-4F81-B36C-4C82C6DDF0E5}" type="presOf" srcId="{58348A6A-DAFE-4A8A-B221-4E592F95BDA3}" destId="{FD505114-0955-4421-81B4-4C164BF1D49C}" srcOrd="0" destOrd="0" presId="urn:microsoft.com/office/officeart/2005/8/layout/process5"/>
    <dgm:cxn modelId="{FF35FB2A-D7F5-470B-B692-447C33827279}" type="presOf" srcId="{58348A6A-DAFE-4A8A-B221-4E592F95BDA3}" destId="{42099DB5-E174-4293-8DBE-10864BD0A2A4}" srcOrd="1" destOrd="0" presId="urn:microsoft.com/office/officeart/2005/8/layout/process5"/>
    <dgm:cxn modelId="{3B9A8D85-2BB2-4579-9DFF-FB168DC774B6}" srcId="{86D30D44-C812-4E7C-AE7A-E4E89BAD1E49}" destId="{88C6EB24-DC17-4478-8FFB-704C899F865D}" srcOrd="0" destOrd="0" parTransId="{631C68D0-0557-4DC2-9BDA-9769BA3A19E6}" sibTransId="{EAF96ED0-2BF9-4B34-A85A-3C96F75C9712}"/>
    <dgm:cxn modelId="{BCB30514-7430-4B0C-BD00-F5CC87805AC8}" type="presOf" srcId="{A6C9D340-F95F-46D5-B770-B9ECEF4B807C}" destId="{7495BB43-0061-4026-BFBB-8FE4BC407FD5}" srcOrd="1" destOrd="0" presId="urn:microsoft.com/office/officeart/2005/8/layout/process5"/>
    <dgm:cxn modelId="{6793E90C-3A49-4829-9044-63F9C9E0859D}" type="presOf" srcId="{FD2A454D-9392-4BE8-BBFA-6078FCEDD3A0}" destId="{2C7A2AC0-0BFA-49CF-9737-E8E7981C5478}" srcOrd="0" destOrd="0" presId="urn:microsoft.com/office/officeart/2005/8/layout/process5"/>
    <dgm:cxn modelId="{8AEA1891-F46A-4310-8209-A5CAA3181966}" type="presParOf" srcId="{88592D46-B113-4718-88D3-F44FF4C02667}" destId="{5FF45DA9-528B-4DAE-8373-09F77E915106}" srcOrd="0" destOrd="0" presId="urn:microsoft.com/office/officeart/2005/8/layout/process5"/>
    <dgm:cxn modelId="{0707F374-3D5C-48F5-956B-A8241550A5AE}" type="presParOf" srcId="{88592D46-B113-4718-88D3-F44FF4C02667}" destId="{A459490D-BC19-47D9-BDE0-D95646931E98}" srcOrd="1" destOrd="0" presId="urn:microsoft.com/office/officeart/2005/8/layout/process5"/>
    <dgm:cxn modelId="{A4516CC9-7E59-429D-BD21-87B7D3C01FC9}" type="presParOf" srcId="{A459490D-BC19-47D9-BDE0-D95646931E98}" destId="{CD82A394-5884-44DA-B0C9-75A7A133BE81}" srcOrd="0" destOrd="0" presId="urn:microsoft.com/office/officeart/2005/8/layout/process5"/>
    <dgm:cxn modelId="{910E3D3D-EC55-4173-8BB7-0CFF0998E93E}" type="presParOf" srcId="{88592D46-B113-4718-88D3-F44FF4C02667}" destId="{89A5077E-8B5D-40A9-9BEC-C0EA93F62B42}" srcOrd="2" destOrd="0" presId="urn:microsoft.com/office/officeart/2005/8/layout/process5"/>
    <dgm:cxn modelId="{CE8A3B9F-93C6-4254-9076-9CC8D6C3C208}" type="presParOf" srcId="{88592D46-B113-4718-88D3-F44FF4C02667}" destId="{FD505114-0955-4421-81B4-4C164BF1D49C}" srcOrd="3" destOrd="0" presId="urn:microsoft.com/office/officeart/2005/8/layout/process5"/>
    <dgm:cxn modelId="{5DB697F7-3732-4DF0-B265-548D1D86C91F}" type="presParOf" srcId="{FD505114-0955-4421-81B4-4C164BF1D49C}" destId="{42099DB5-E174-4293-8DBE-10864BD0A2A4}" srcOrd="0" destOrd="0" presId="urn:microsoft.com/office/officeart/2005/8/layout/process5"/>
    <dgm:cxn modelId="{B11EC65A-0930-4EA8-AC83-FC6A13E27B99}" type="presParOf" srcId="{88592D46-B113-4718-88D3-F44FF4C02667}" destId="{2C7A2AC0-0BFA-49CF-9737-E8E7981C5478}" srcOrd="4" destOrd="0" presId="urn:microsoft.com/office/officeart/2005/8/layout/process5"/>
    <dgm:cxn modelId="{71A54771-4777-4931-AD79-257605072763}" type="presParOf" srcId="{88592D46-B113-4718-88D3-F44FF4C02667}" destId="{70E1DD0A-EFC7-49C7-B758-3AC9928E62D7}" srcOrd="5" destOrd="0" presId="urn:microsoft.com/office/officeart/2005/8/layout/process5"/>
    <dgm:cxn modelId="{D69025F6-46F9-4281-BCC4-2107A11C2C91}" type="presParOf" srcId="{70E1DD0A-EFC7-49C7-B758-3AC9928E62D7}" destId="{7495BB43-0061-4026-BFBB-8FE4BC407FD5}" srcOrd="0" destOrd="0" presId="urn:microsoft.com/office/officeart/2005/8/layout/process5"/>
    <dgm:cxn modelId="{643CD21F-1CBA-4F58-92CD-B7D99193B8CB}" type="presParOf" srcId="{88592D46-B113-4718-88D3-F44FF4C02667}" destId="{FF37E108-C145-4238-9594-1C8120EA6200}" srcOrd="6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Zakończenie pracy przez zdających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D247A3B-E0DD-4EB5-9C67-81ED28E05EFF}" type="sibTrans" cxnId="{C8E44501-CE00-4084-B557-3BBF0FBFC0A8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7B93E355-E901-4EAC-A329-6A81494A3DE9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Egzaminator ocenia rezultaty </a:t>
          </a:r>
          <a:r>
            <a:rPr lang="pl-PL" sz="2000" b="1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(w i </a:t>
          </a:r>
          <a:r>
            <a:rPr lang="pl-PL" sz="2000" b="1" dirty="0" err="1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wk</a:t>
          </a:r>
          <a:r>
            <a:rPr lang="pl-PL" sz="2000" b="1" dirty="0" smtClean="0">
              <a:solidFill>
                <a:srgbClr val="FF0000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)</a:t>
          </a:r>
          <a:endParaRPr lang="pl-PL" sz="2000" b="1" dirty="0">
            <a:solidFill>
              <a:srgbClr val="FF0000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BE7DFC8C-D49F-444F-BCBC-063F4EF928C9}" type="sibTrans" cxnId="{5767DB02-129D-4680-9F04-D59949162BD2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A4436595-7C54-4F61-8114-96F430A2D7CF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Pakowanie dokumentacji</a:t>
          </a:r>
          <a:b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 egzaminie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D41A0C50-C1F9-4B8F-971E-F1E5CDC0EED4}" type="parTrans" cxnId="{CC7CE393-02D9-470A-80D2-CBC5762C9CD0}">
      <dgm:prSet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DC7072F5-7BAA-4058-8E95-0C85068D1DD5}" type="sibTrans" cxnId="{CC7CE393-02D9-470A-80D2-CBC5762C9CD0}">
      <dgm:prSet custT="1"/>
      <dgm:spPr/>
      <dgm:t>
        <a:bodyPr/>
        <a:lstStyle/>
        <a:p>
          <a:endParaRPr lang="pl-PL" sz="2000" b="0" dirty="0">
            <a:solidFill>
              <a:srgbClr val="000099"/>
            </a:solidFill>
          </a:endParaRPr>
        </a:p>
      </dgm:t>
    </dgm:pt>
    <dgm:pt modelId="{38ED7E03-5E28-4707-8F4B-1F93549971BE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Przekazanie dokumentacji PZE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7A50769C-FC52-46CE-B395-0734C660BD2F}" type="parTrans" cxnId="{60157077-0D80-4349-9BF6-7949B653A772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2DEDFD25-ADD1-494B-A078-99885F96580F}" type="sibTrans" cxnId="{60157077-0D80-4349-9BF6-7949B653A772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99179F2D-7968-4ADB-A6C9-1FF07BF48E23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Sporządzenie protokołu zbiorczego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F663D874-9479-4C91-B332-8DB46C09520F}" type="parTrans" cxnId="{4A375166-C0C3-4DDC-A46A-7ED89ECD8BD7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4AE89103-9EB4-44E5-B4B6-0D1B0F1B2E5A}" type="sibTrans" cxnId="{4A375166-C0C3-4DDC-A46A-7ED89ECD8BD7}">
      <dgm:prSet custT="1"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6AB3829B-FEB6-4929-948A-3A1FC2CB75EF}">
      <dgm:prSet phldrT="[Teks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pl-PL" sz="20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Przekazanie dokumentacji po egzaminie do OKE</a:t>
          </a:r>
          <a:endParaRPr lang="pl-PL" sz="2000" b="0" dirty="0">
            <a:solidFill>
              <a:srgbClr val="000099"/>
            </a:solidFill>
            <a:latin typeface="Arial Narrow" panose="020B0606020202030204" pitchFamily="34" charset="0"/>
            <a:cs typeface="Segoe UI Semilight" panose="020B0402040204020203" pitchFamily="34" charset="0"/>
          </a:endParaRPr>
        </a:p>
      </dgm:t>
    </dgm:pt>
    <dgm:pt modelId="{FC639C0B-721C-4123-A086-7B35492ACC03}" type="parTrans" cxnId="{60F1D343-0BE1-438A-AFFF-14B2F56D93B0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2764128A-912C-4C28-BBB0-9FCA658CE4D0}" type="sibTrans" cxnId="{60F1D343-0BE1-438A-AFFF-14B2F56D93B0}">
      <dgm:prSet/>
      <dgm:spPr/>
      <dgm:t>
        <a:bodyPr/>
        <a:lstStyle/>
        <a:p>
          <a:endParaRPr lang="pl-PL" sz="2000" dirty="0">
            <a:solidFill>
              <a:srgbClr val="000099"/>
            </a:solidFill>
          </a:endParaRPr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707561-6C47-4701-92C5-3FC7A272D1A8}" type="pres">
      <dgm:prSet presAssocID="{C8706C69-725F-4579-A76C-BE1BC50E1EBD}" presName="node" presStyleLbl="node1" presStyleIdx="0" presStyleCnt="6" custScaleX="1057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875855-792B-4F31-BBE4-9288FE3E04F1}" type="pres">
      <dgm:prSet presAssocID="{DD247A3B-E0DD-4EB5-9C67-81ED28E05EFF}" presName="sibTrans" presStyleLbl="sibTrans2D1" presStyleIdx="0" presStyleCnt="5" custScaleX="155122" custLinFactNeighborX="21177" custLinFactNeighborY="-5678"/>
      <dgm:spPr/>
      <dgm:t>
        <a:bodyPr/>
        <a:lstStyle/>
        <a:p>
          <a:endParaRPr lang="pl-PL"/>
        </a:p>
      </dgm:t>
    </dgm:pt>
    <dgm:pt modelId="{875B6852-396B-43ED-9425-6FFFDD8570DA}" type="pres">
      <dgm:prSet presAssocID="{DD247A3B-E0DD-4EB5-9C67-81ED28E05EFF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6B69D0AA-803F-4B45-AD73-C8729ABC531A}" type="pres">
      <dgm:prSet presAssocID="{7B93E355-E901-4EAC-A329-6A81494A3DE9}" presName="node" presStyleLbl="node1" presStyleIdx="1" presStyleCnt="6" custScaleX="1135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2130C-83B3-4108-86E3-93910EC430F8}" type="pres">
      <dgm:prSet presAssocID="{BE7DFC8C-D49F-444F-BCBC-063F4EF928C9}" presName="sibTrans" presStyleLbl="sibTrans2D1" presStyleIdx="1" presStyleCnt="5" custScaleX="158761" custLinFactNeighborX="15883" custLinFactNeighborY="-5678"/>
      <dgm:spPr/>
      <dgm:t>
        <a:bodyPr/>
        <a:lstStyle/>
        <a:p>
          <a:endParaRPr lang="pl-PL"/>
        </a:p>
      </dgm:t>
    </dgm:pt>
    <dgm:pt modelId="{1A9E9655-0DEA-495A-BE09-5E928E343E0A}" type="pres">
      <dgm:prSet presAssocID="{BE7DFC8C-D49F-444F-BCBC-063F4EF928C9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88FBBFDE-BA0D-4248-9669-CFF117F2A9B5}" type="pres">
      <dgm:prSet presAssocID="{A4436595-7C54-4F61-8114-96F430A2D7CF}" presName="node" presStyleLbl="node1" presStyleIdx="2" presStyleCnt="6" custScaleX="1225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62D41A-C094-499B-94CB-11B7913B4C6E}" type="pres">
      <dgm:prSet presAssocID="{DC7072F5-7BAA-4058-8E95-0C85068D1DD5}" presName="sibTrans" presStyleLbl="sibTrans2D1" presStyleIdx="2" presStyleCnt="5" custScaleX="175059"/>
      <dgm:spPr/>
      <dgm:t>
        <a:bodyPr/>
        <a:lstStyle/>
        <a:p>
          <a:endParaRPr lang="pl-PL"/>
        </a:p>
      </dgm:t>
    </dgm:pt>
    <dgm:pt modelId="{A4886693-0174-482B-9F65-33F6ADAC67D7}" type="pres">
      <dgm:prSet presAssocID="{DC7072F5-7BAA-4058-8E95-0C85068D1DD5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BE58B7A5-06C2-45AE-8D13-E0B90F930F45}" type="pres">
      <dgm:prSet presAssocID="{38ED7E03-5E28-4707-8F4B-1F93549971BE}" presName="node" presStyleLbl="node1" presStyleIdx="3" presStyleCnt="6" custScaleX="117431" custLinFactNeighborX="725" custLinFactNeighborY="-82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3E469B-1883-456B-B7C0-A7B84D50CD58}" type="pres">
      <dgm:prSet presAssocID="{2DEDFD25-ADD1-494B-A078-99885F96580F}" presName="sibTrans" presStyleLbl="sibTrans2D1" presStyleIdx="3" presStyleCnt="5" custScaleX="158761" custLinFactNeighborY="-9836"/>
      <dgm:spPr/>
      <dgm:t>
        <a:bodyPr/>
        <a:lstStyle/>
        <a:p>
          <a:endParaRPr lang="pl-PL"/>
        </a:p>
      </dgm:t>
    </dgm:pt>
    <dgm:pt modelId="{9B2AA6EB-A266-467F-A278-E90350003235}" type="pres">
      <dgm:prSet presAssocID="{2DEDFD25-ADD1-494B-A078-99885F96580F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7E8E27B2-2519-49F4-ABD5-3B7DED22900B}" type="pres">
      <dgm:prSet presAssocID="{99179F2D-7968-4ADB-A6C9-1FF07BF48E23}" presName="node" presStyleLbl="node1" presStyleIdx="4" presStyleCnt="6" custScaleX="113533" custLinFactNeighborX="1949" custLinFactNeighborY="-164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22D96F-2628-4070-AA0E-E769DE0DB304}" type="pres">
      <dgm:prSet presAssocID="{4AE89103-9EB4-44E5-B4B6-0D1B0F1B2E5A}" presName="sibTrans" presStyleLbl="sibTrans2D1" presStyleIdx="4" presStyleCnt="5" custAng="21446472" custScaleX="163644" custLinFactNeighborX="4960" custLinFactNeighborY="16869"/>
      <dgm:spPr/>
      <dgm:t>
        <a:bodyPr/>
        <a:lstStyle/>
        <a:p>
          <a:endParaRPr lang="pl-PL"/>
        </a:p>
      </dgm:t>
    </dgm:pt>
    <dgm:pt modelId="{7135EF3A-BB2F-4CB3-BBED-4D9D512B1AC4}" type="pres">
      <dgm:prSet presAssocID="{4AE89103-9EB4-44E5-B4B6-0D1B0F1B2E5A}" presName="connectorText" presStyleLbl="sibTrans2D1" presStyleIdx="4" presStyleCnt="5"/>
      <dgm:spPr/>
      <dgm:t>
        <a:bodyPr/>
        <a:lstStyle/>
        <a:p>
          <a:endParaRPr lang="pl-PL"/>
        </a:p>
      </dgm:t>
    </dgm:pt>
    <dgm:pt modelId="{0CBD0C8C-9120-4DD7-8B61-CB77C0697C0C}" type="pres">
      <dgm:prSet presAssocID="{6AB3829B-FEB6-4929-948A-3A1FC2CB75EF}" presName="node" presStyleLbl="node1" presStyleIdx="5" presStyleCnt="6" custScaleX="113533" custLinFactNeighborX="-725" custLinFactNeighborY="-164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84D71F-98D2-4A71-99B5-A4EA17CDB0C7}" type="presOf" srcId="{4AE89103-9EB4-44E5-B4B6-0D1B0F1B2E5A}" destId="{8E22D96F-2628-4070-AA0E-E769DE0DB304}" srcOrd="0" destOrd="0" presId="urn:microsoft.com/office/officeart/2005/8/layout/process5"/>
    <dgm:cxn modelId="{6E0BF52B-A88C-40BB-9D99-FCE33BA2CF89}" type="presOf" srcId="{4AE89103-9EB4-44E5-B4B6-0D1B0F1B2E5A}" destId="{7135EF3A-BB2F-4CB3-BBED-4D9D512B1AC4}" srcOrd="1" destOrd="0" presId="urn:microsoft.com/office/officeart/2005/8/layout/process5"/>
    <dgm:cxn modelId="{94F6954C-CBCC-4817-B0F9-FF84D3622EA0}" type="presOf" srcId="{99179F2D-7968-4ADB-A6C9-1FF07BF48E23}" destId="{7E8E27B2-2519-49F4-ABD5-3B7DED22900B}" srcOrd="0" destOrd="0" presId="urn:microsoft.com/office/officeart/2005/8/layout/process5"/>
    <dgm:cxn modelId="{7D16138D-EE03-4D92-B172-0FAED8A6BA61}" type="presOf" srcId="{BE7DFC8C-D49F-444F-BCBC-063F4EF928C9}" destId="{1A9E9655-0DEA-495A-BE09-5E928E343E0A}" srcOrd="1" destOrd="0" presId="urn:microsoft.com/office/officeart/2005/8/layout/process5"/>
    <dgm:cxn modelId="{B9FBA4A8-B7A4-49E7-BCCC-F0305A562122}" type="presOf" srcId="{DD247A3B-E0DD-4EB5-9C67-81ED28E05EFF}" destId="{875B6852-396B-43ED-9425-6FFFDD8570DA}" srcOrd="1" destOrd="0" presId="urn:microsoft.com/office/officeart/2005/8/layout/process5"/>
    <dgm:cxn modelId="{1AD78E1C-D254-4862-AE1A-7420DB3C6A76}" type="presOf" srcId="{2DEDFD25-ADD1-494B-A078-99885F96580F}" destId="{4D3E469B-1883-456B-B7C0-A7B84D50CD58}" srcOrd="0" destOrd="0" presId="urn:microsoft.com/office/officeart/2005/8/layout/process5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C896E22C-CB9F-46A2-B6D1-869323BA61F4}" type="presOf" srcId="{7B93E355-E901-4EAC-A329-6A81494A3DE9}" destId="{6B69D0AA-803F-4B45-AD73-C8729ABC531A}" srcOrd="0" destOrd="0" presId="urn:microsoft.com/office/officeart/2005/8/layout/process5"/>
    <dgm:cxn modelId="{60F1D343-0BE1-438A-AFFF-14B2F56D93B0}" srcId="{86D30D44-C812-4E7C-AE7A-E4E89BAD1E49}" destId="{6AB3829B-FEB6-4929-948A-3A1FC2CB75EF}" srcOrd="5" destOrd="0" parTransId="{FC639C0B-721C-4123-A086-7B35492ACC03}" sibTransId="{2764128A-912C-4C28-BBB0-9FCA658CE4D0}"/>
    <dgm:cxn modelId="{AEB423F3-FBD8-46D5-B34F-9286BC114C67}" type="presOf" srcId="{DD247A3B-E0DD-4EB5-9C67-81ED28E05EFF}" destId="{38875855-792B-4F31-BBE4-9288FE3E04F1}" srcOrd="0" destOrd="0" presId="urn:microsoft.com/office/officeart/2005/8/layout/process5"/>
    <dgm:cxn modelId="{8DEA89E2-193E-4017-9B17-AAC08F41D6DF}" type="presOf" srcId="{6AB3829B-FEB6-4929-948A-3A1FC2CB75EF}" destId="{0CBD0C8C-9120-4DD7-8B61-CB77C0697C0C}" srcOrd="0" destOrd="0" presId="urn:microsoft.com/office/officeart/2005/8/layout/process5"/>
    <dgm:cxn modelId="{CC7CE393-02D9-470A-80D2-CBC5762C9CD0}" srcId="{86D30D44-C812-4E7C-AE7A-E4E89BAD1E49}" destId="{A4436595-7C54-4F61-8114-96F430A2D7CF}" srcOrd="2" destOrd="0" parTransId="{D41A0C50-C1F9-4B8F-971E-F1E5CDC0EED4}" sibTransId="{DC7072F5-7BAA-4058-8E95-0C85068D1DD5}"/>
    <dgm:cxn modelId="{E967E3A2-EB8A-42AE-968F-2EAFB63F4623}" type="presOf" srcId="{BE7DFC8C-D49F-444F-BCBC-063F4EF928C9}" destId="{D282130C-83B3-4108-86E3-93910EC430F8}" srcOrd="0" destOrd="0" presId="urn:microsoft.com/office/officeart/2005/8/layout/process5"/>
    <dgm:cxn modelId="{5D62503A-F358-49FC-8AD2-3C355479AFDB}" type="presOf" srcId="{C8706C69-725F-4579-A76C-BE1BC50E1EBD}" destId="{80707561-6C47-4701-92C5-3FC7A272D1A8}" srcOrd="0" destOrd="0" presId="urn:microsoft.com/office/officeart/2005/8/layout/process5"/>
    <dgm:cxn modelId="{3CF9887B-1A43-428E-ADF8-0ACD05E7F59D}" type="presOf" srcId="{DC7072F5-7BAA-4058-8E95-0C85068D1DD5}" destId="{A4886693-0174-482B-9F65-33F6ADAC67D7}" srcOrd="1" destOrd="0" presId="urn:microsoft.com/office/officeart/2005/8/layout/process5"/>
    <dgm:cxn modelId="{9F8E71E1-DA40-415B-B4E5-5E42FC3BB5AB}" type="presOf" srcId="{38ED7E03-5E28-4707-8F4B-1F93549971BE}" destId="{BE58B7A5-06C2-45AE-8D13-E0B90F930F45}" srcOrd="0" destOrd="0" presId="urn:microsoft.com/office/officeart/2005/8/layout/process5"/>
    <dgm:cxn modelId="{60157077-0D80-4349-9BF6-7949B653A772}" srcId="{86D30D44-C812-4E7C-AE7A-E4E89BAD1E49}" destId="{38ED7E03-5E28-4707-8F4B-1F93549971BE}" srcOrd="3" destOrd="0" parTransId="{7A50769C-FC52-46CE-B395-0734C660BD2F}" sibTransId="{2DEDFD25-ADD1-494B-A078-99885F96580F}"/>
    <dgm:cxn modelId="{5614A670-CF54-4BAA-86B9-0AF1B5091137}" type="presOf" srcId="{2DEDFD25-ADD1-494B-A078-99885F96580F}" destId="{9B2AA6EB-A266-467F-A278-E90350003235}" srcOrd="1" destOrd="0" presId="urn:microsoft.com/office/officeart/2005/8/layout/process5"/>
    <dgm:cxn modelId="{F1F55F61-2930-4913-9CC5-E07C47246D3C}" type="presOf" srcId="{86D30D44-C812-4E7C-AE7A-E4E89BAD1E49}" destId="{88592D46-B113-4718-88D3-F44FF4C02667}" srcOrd="0" destOrd="0" presId="urn:microsoft.com/office/officeart/2005/8/layout/process5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4A375166-C0C3-4DDC-A46A-7ED89ECD8BD7}" srcId="{86D30D44-C812-4E7C-AE7A-E4E89BAD1E49}" destId="{99179F2D-7968-4ADB-A6C9-1FF07BF48E23}" srcOrd="4" destOrd="0" parTransId="{F663D874-9479-4C91-B332-8DB46C09520F}" sibTransId="{4AE89103-9EB4-44E5-B4B6-0D1B0F1B2E5A}"/>
    <dgm:cxn modelId="{00242D1E-E330-42B4-B17D-219EDB068870}" type="presOf" srcId="{DC7072F5-7BAA-4058-8E95-0C85068D1DD5}" destId="{1662D41A-C094-499B-94CB-11B7913B4C6E}" srcOrd="0" destOrd="0" presId="urn:microsoft.com/office/officeart/2005/8/layout/process5"/>
    <dgm:cxn modelId="{111216C0-3F2C-4AA7-893B-4ABCF957DE07}" type="presOf" srcId="{A4436595-7C54-4F61-8114-96F430A2D7CF}" destId="{88FBBFDE-BA0D-4248-9669-CFF117F2A9B5}" srcOrd="0" destOrd="0" presId="urn:microsoft.com/office/officeart/2005/8/layout/process5"/>
    <dgm:cxn modelId="{022E3E47-60BB-409D-9433-647D4DB9EF01}" type="presParOf" srcId="{88592D46-B113-4718-88D3-F44FF4C02667}" destId="{80707561-6C47-4701-92C5-3FC7A272D1A8}" srcOrd="0" destOrd="0" presId="urn:microsoft.com/office/officeart/2005/8/layout/process5"/>
    <dgm:cxn modelId="{4C186B98-FD6D-4766-B13C-6FE4A672D9EC}" type="presParOf" srcId="{88592D46-B113-4718-88D3-F44FF4C02667}" destId="{38875855-792B-4F31-BBE4-9288FE3E04F1}" srcOrd="1" destOrd="0" presId="urn:microsoft.com/office/officeart/2005/8/layout/process5"/>
    <dgm:cxn modelId="{BFFB14DC-C6CB-4EAF-927D-C416D6091D46}" type="presParOf" srcId="{38875855-792B-4F31-BBE4-9288FE3E04F1}" destId="{875B6852-396B-43ED-9425-6FFFDD8570DA}" srcOrd="0" destOrd="0" presId="urn:microsoft.com/office/officeart/2005/8/layout/process5"/>
    <dgm:cxn modelId="{36DECBD5-012C-485F-8E7F-C9290967F734}" type="presParOf" srcId="{88592D46-B113-4718-88D3-F44FF4C02667}" destId="{6B69D0AA-803F-4B45-AD73-C8729ABC531A}" srcOrd="2" destOrd="0" presId="urn:microsoft.com/office/officeart/2005/8/layout/process5"/>
    <dgm:cxn modelId="{1A7685B6-0E57-4CA0-8384-C9DCC1F03BFE}" type="presParOf" srcId="{88592D46-B113-4718-88D3-F44FF4C02667}" destId="{D282130C-83B3-4108-86E3-93910EC430F8}" srcOrd="3" destOrd="0" presId="urn:microsoft.com/office/officeart/2005/8/layout/process5"/>
    <dgm:cxn modelId="{ACDF3475-674C-4FB5-9B71-99EF20CD6838}" type="presParOf" srcId="{D282130C-83B3-4108-86E3-93910EC430F8}" destId="{1A9E9655-0DEA-495A-BE09-5E928E343E0A}" srcOrd="0" destOrd="0" presId="urn:microsoft.com/office/officeart/2005/8/layout/process5"/>
    <dgm:cxn modelId="{1DDAE3A2-EF1C-4C05-96C2-371BC85DD738}" type="presParOf" srcId="{88592D46-B113-4718-88D3-F44FF4C02667}" destId="{88FBBFDE-BA0D-4248-9669-CFF117F2A9B5}" srcOrd="4" destOrd="0" presId="urn:microsoft.com/office/officeart/2005/8/layout/process5"/>
    <dgm:cxn modelId="{DA9AD43D-7826-4390-A032-89D722EF693D}" type="presParOf" srcId="{88592D46-B113-4718-88D3-F44FF4C02667}" destId="{1662D41A-C094-499B-94CB-11B7913B4C6E}" srcOrd="5" destOrd="0" presId="urn:microsoft.com/office/officeart/2005/8/layout/process5"/>
    <dgm:cxn modelId="{25F57170-BB13-4FF0-B4D6-E9010155F3E1}" type="presParOf" srcId="{1662D41A-C094-499B-94CB-11B7913B4C6E}" destId="{A4886693-0174-482B-9F65-33F6ADAC67D7}" srcOrd="0" destOrd="0" presId="urn:microsoft.com/office/officeart/2005/8/layout/process5"/>
    <dgm:cxn modelId="{B565675A-5DE4-44D4-8A8F-79FED711EA51}" type="presParOf" srcId="{88592D46-B113-4718-88D3-F44FF4C02667}" destId="{BE58B7A5-06C2-45AE-8D13-E0B90F930F45}" srcOrd="6" destOrd="0" presId="urn:microsoft.com/office/officeart/2005/8/layout/process5"/>
    <dgm:cxn modelId="{3582B581-614D-4E17-ABC6-DC68AD62ACB1}" type="presParOf" srcId="{88592D46-B113-4718-88D3-F44FF4C02667}" destId="{4D3E469B-1883-456B-B7C0-A7B84D50CD58}" srcOrd="7" destOrd="0" presId="urn:microsoft.com/office/officeart/2005/8/layout/process5"/>
    <dgm:cxn modelId="{0DA54B05-DED7-4BCB-9BB8-196F5B2B689A}" type="presParOf" srcId="{4D3E469B-1883-456B-B7C0-A7B84D50CD58}" destId="{9B2AA6EB-A266-467F-A278-E90350003235}" srcOrd="0" destOrd="0" presId="urn:microsoft.com/office/officeart/2005/8/layout/process5"/>
    <dgm:cxn modelId="{57DB13B8-D148-4B0B-A855-12F19C7C8D9E}" type="presParOf" srcId="{88592D46-B113-4718-88D3-F44FF4C02667}" destId="{7E8E27B2-2519-49F4-ABD5-3B7DED22900B}" srcOrd="8" destOrd="0" presId="urn:microsoft.com/office/officeart/2005/8/layout/process5"/>
    <dgm:cxn modelId="{0310EE8F-D98F-4BB5-B2F0-895CA1D13AB9}" type="presParOf" srcId="{88592D46-B113-4718-88D3-F44FF4C02667}" destId="{8E22D96F-2628-4070-AA0E-E769DE0DB304}" srcOrd="9" destOrd="0" presId="urn:microsoft.com/office/officeart/2005/8/layout/process5"/>
    <dgm:cxn modelId="{9DE83E06-5068-4164-89B9-D3D4B9802F6C}" type="presParOf" srcId="{8E22D96F-2628-4070-AA0E-E769DE0DB304}" destId="{7135EF3A-BB2F-4CB3-BBED-4D9D512B1AC4}" srcOrd="0" destOrd="0" presId="urn:microsoft.com/office/officeart/2005/8/layout/process5"/>
    <dgm:cxn modelId="{AEEB407E-99DD-4ABB-B360-AAF8BB118EB6}" type="presParOf" srcId="{88592D46-B113-4718-88D3-F44FF4C02667}" destId="{0CBD0C8C-9120-4DD7-8B61-CB77C0697C0C}" srcOrd="10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altLang="pl-PL" sz="2000" b="1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Uczeń/słuchacz/absolwent </a:t>
          </a:r>
          <a:r>
            <a:rPr lang="pl-PL" altLang="pl-PL" sz="2000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zdający wyłącznie część praktyczną egzaminu wyniki odbiera w szkole/placówce, </a:t>
          </a:r>
          <a:br>
            <a:rPr lang="pl-PL" altLang="pl-PL" sz="2000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</a:br>
          <a:r>
            <a:rPr lang="pl-PL" altLang="pl-PL" sz="2000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w której przystąpił do egzaminu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200" b="1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200" b="1"/>
        </a:p>
      </dgm:t>
    </dgm:pt>
    <dgm:pt modelId="{0896A106-2D69-4AA9-A388-55A43E39DC8B}">
      <dgm:prSet phldrT="[Tekst]" phldr="0" custT="1"/>
      <dgm:spPr>
        <a:ln>
          <a:noFill/>
        </a:ln>
      </dgm:spPr>
      <dgm:t>
        <a:bodyPr/>
        <a:lstStyle/>
        <a:p>
          <a:pPr marL="0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Osoba, która ukończyła KKZ, osoba dorosła i przystępująca do egzaminu eksternistycznego wyniki egzaminu odbiera</a:t>
          </a:r>
          <a:b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 w </a:t>
          </a:r>
          <a:r>
            <a:rPr lang="pl-PL" altLang="pl-PL" sz="2000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OKE w Jaworznie 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2148A9C-590B-434E-B9C8-C89ACA096683}" type="parTrans" cxnId="{D0B52EE1-123A-42A6-9B95-F380A2F1D8E7}">
      <dgm:prSet/>
      <dgm:spPr/>
      <dgm:t>
        <a:bodyPr/>
        <a:lstStyle/>
        <a:p>
          <a:endParaRPr lang="pl-PL" sz="2200" b="1"/>
        </a:p>
      </dgm:t>
    </dgm:pt>
    <dgm:pt modelId="{F6A1CDB8-647E-4471-83F4-AD60F0883BBD}" type="sibTrans" cxnId="{D0B52EE1-123A-42A6-9B95-F380A2F1D8E7}">
      <dgm:prSet/>
      <dgm:spPr/>
      <dgm:t>
        <a:bodyPr/>
        <a:lstStyle/>
        <a:p>
          <a:endParaRPr lang="pl-PL" sz="2200" b="1"/>
        </a:p>
      </dgm:t>
    </dgm:pt>
    <dgm:pt modelId="{A111571A-B5B4-174B-9947-9572DD53D956}">
      <dgm:prSet phldrT="[Tekst]" custT="1"/>
      <dgm:spPr>
        <a:ln>
          <a:noFill/>
        </a:ln>
      </dgm:spPr>
      <dgm:t>
        <a:bodyPr/>
        <a:lstStyle/>
        <a:p>
          <a:pPr marL="179388" indent="0" algn="just"/>
          <a:r>
            <a:rPr lang="pl-PL" altLang="pl-PL" sz="2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31 marca 2021 r. </a:t>
          </a:r>
          <a:r>
            <a:rPr lang="pl-PL" altLang="pl-PL" sz="2000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OKE w Jaworznie przekaże wyniki egzaminów dyrektorowi szkoły lub placówki</a:t>
          </a:r>
          <a:endParaRPr lang="pl-PL" sz="20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>
          <a:solidFill>
            <a:srgbClr val="000099"/>
          </a:solidFill>
        </a:ln>
      </dgm:spPr>
      <dgm:t>
        <a:bodyPr/>
        <a:lstStyle/>
        <a:p>
          <a:endParaRPr lang="pl-PL" sz="2200" b="1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200" b="1"/>
        </a:p>
      </dgm:t>
    </dgm:pt>
    <dgm:pt modelId="{BEE54324-D39C-4722-8A51-A66239BB2E37}">
      <dgm:prSet custT="1"/>
      <dgm:spPr/>
      <dgm:t>
        <a:bodyPr/>
        <a:lstStyle/>
        <a:p>
          <a:pPr marL="82550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Dyrektorzy szkół powinni zapoznać uczniów i absolwentów oraz absolwentów ponownie zdających egzamin z procedurą wydawania świadectw i dyplomów</a:t>
          </a:r>
        </a:p>
      </dgm:t>
    </dgm:pt>
    <dgm:pt modelId="{9D289736-BA6F-4AB5-AF8A-525213C49C7D}" type="parTrans" cxnId="{C5B6F337-11DA-48A5-A8FA-52413F422716}">
      <dgm:prSet/>
      <dgm:spPr/>
      <dgm:t>
        <a:bodyPr/>
        <a:lstStyle/>
        <a:p>
          <a:endParaRPr lang="pl-PL"/>
        </a:p>
      </dgm:t>
    </dgm:pt>
    <dgm:pt modelId="{905245E3-0CB5-4320-87CC-2A2EA5DCDE3F}" type="sibTrans" cxnId="{C5B6F337-11DA-48A5-A8FA-52413F422716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4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4"/>
      <dgm:spPr/>
    </dgm:pt>
    <dgm:pt modelId="{20DCCB05-FEF3-5541-A349-CC1930EC48DF}" type="pres">
      <dgm:prSet presAssocID="{2E6C16F3-1F83-B54E-8DB0-6F43FBCDB4F6}" presName="dstNode" presStyleLbl="node1" presStyleIdx="0" presStyleCnt="4"/>
      <dgm:spPr/>
    </dgm:pt>
    <dgm:pt modelId="{FDB1BF3B-F9BA-2B45-9E6D-CDD371A790E2}" type="pres">
      <dgm:prSet presAssocID="{A111571A-B5B4-174B-9947-9572DD53D956}" presName="text_1" presStyleLbl="node1" presStyleIdx="0" presStyleCnt="4" custScaleX="95978" custScaleY="109834" custLinFactNeighborX="-4222" custLinFactNeighborY="10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4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F92F6B71-76FA-9E49-8AA7-20116C6D2D0B}" type="pres">
      <dgm:prSet presAssocID="{EAB971C2-7BBA-1D4F-ADB8-1659E53359EC}" presName="text_2" presStyleLbl="node1" presStyleIdx="1" presStyleCnt="4" custScaleX="93985" custScaleY="121149" custLinFactNeighborX="-2194" custLinFactNeighborY="-5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4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BDFA209F-7AC6-4F66-BC9C-D43BE924A4D6}" type="pres">
      <dgm:prSet presAssocID="{0896A106-2D69-4AA9-A388-55A43E39DC8B}" presName="text_3" presStyleLbl="node1" presStyleIdx="2" presStyleCnt="4" custScaleX="94045" custScaleY="124267" custLinFactNeighborX="-2162" custLinFactNeighborY="-3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FAE22B-4653-40A9-85B1-0AC3EFA5D9BB}" type="pres">
      <dgm:prSet presAssocID="{0896A106-2D69-4AA9-A388-55A43E39DC8B}" presName="accent_3" presStyleCnt="0"/>
      <dgm:spPr/>
    </dgm:pt>
    <dgm:pt modelId="{AF001C0D-F0B0-4B35-9CDE-45CB8169B154}" type="pres">
      <dgm:prSet presAssocID="{0896A106-2D69-4AA9-A388-55A43E39DC8B}" presName="accentRepeatNode" presStyleLbl="solidFgAcc1" presStyleIdx="2" presStyleCnt="4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31959212-D955-4E65-ACEB-93DA94940BA3}" type="pres">
      <dgm:prSet presAssocID="{BEE54324-D39C-4722-8A51-A66239BB2E37}" presName="text_4" presStyleLbl="node1" presStyleIdx="3" presStyleCnt="4" custScaleX="94413" custScaleY="124728" custLinFactNeighborX="-2298" custLinFactNeighborY="-7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B0E420-8E30-40BC-853D-DF3EDF25C8BC}" type="pres">
      <dgm:prSet presAssocID="{BEE54324-D39C-4722-8A51-A66239BB2E37}" presName="accent_4" presStyleCnt="0"/>
      <dgm:spPr/>
    </dgm:pt>
    <dgm:pt modelId="{B197261D-8A00-4224-91FE-4AE69ABADE40}" type="pres">
      <dgm:prSet presAssocID="{BEE54324-D39C-4722-8A51-A66239BB2E37}" presName="accentRepeatNode" presStyleLbl="solidFgAcc1" presStyleIdx="3" presStyleCnt="4"/>
      <dgm:spPr>
        <a:solidFill>
          <a:srgbClr val="FFFF00"/>
        </a:solidFill>
        <a:ln w="19050"/>
      </dgm:spPr>
      <dgm:t>
        <a:bodyPr/>
        <a:lstStyle/>
        <a:p>
          <a:endParaRPr lang="pl-PL"/>
        </a:p>
      </dgm:t>
    </dgm:pt>
  </dgm:ptLst>
  <dgm:cxnLst>
    <dgm:cxn modelId="{1F29EF0C-3A87-46C1-B9CE-C94CEE5EF734}" type="presOf" srcId="{EAB971C2-7BBA-1D4F-ADB8-1659E53359EC}" destId="{F92F6B71-76FA-9E49-8AA7-20116C6D2D0B}" srcOrd="0" destOrd="0" presId="urn:microsoft.com/office/officeart/2008/layout/VerticalCurvedList"/>
    <dgm:cxn modelId="{D0B52EE1-123A-42A6-9B95-F380A2F1D8E7}" srcId="{2E6C16F3-1F83-B54E-8DB0-6F43FBCDB4F6}" destId="{0896A106-2D69-4AA9-A388-55A43E39DC8B}" srcOrd="2" destOrd="0" parTransId="{02148A9C-590B-434E-B9C8-C89ACA096683}" sibTransId="{F6A1CDB8-647E-4471-83F4-AD60F0883BBD}"/>
    <dgm:cxn modelId="{C5B6F337-11DA-48A5-A8FA-52413F422716}" srcId="{2E6C16F3-1F83-B54E-8DB0-6F43FBCDB4F6}" destId="{BEE54324-D39C-4722-8A51-A66239BB2E37}" srcOrd="3" destOrd="0" parTransId="{9D289736-BA6F-4AB5-AF8A-525213C49C7D}" sibTransId="{905245E3-0CB5-4320-87CC-2A2EA5DCDE3F}"/>
    <dgm:cxn modelId="{EC01C58E-7569-47D7-85CF-2227FEA90E0F}" type="presOf" srcId="{0896A106-2D69-4AA9-A388-55A43E39DC8B}" destId="{BDFA209F-7AC6-4F66-BC9C-D43BE924A4D6}" srcOrd="0" destOrd="0" presId="urn:microsoft.com/office/officeart/2008/layout/VerticalCurv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EF31826F-3D9E-4C55-AD37-7EF290D3B80A}" type="presOf" srcId="{BEE54324-D39C-4722-8A51-A66239BB2E37}" destId="{31959212-D955-4E65-ACEB-93DA94940BA3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CB28FF1E-331A-4964-82CB-5CBCA7BD1D4A}" type="presOf" srcId="{2E6C16F3-1F83-B54E-8DB0-6F43FBCDB4F6}" destId="{394DC5E4-E124-D84B-93CB-B98DCD3AFCD6}" srcOrd="0" destOrd="0" presId="urn:microsoft.com/office/officeart/2008/layout/VerticalCurvedList"/>
    <dgm:cxn modelId="{FD512EEE-BCB3-467B-834A-DD6ADF481846}" type="presOf" srcId="{11C5257B-6150-E442-B07A-86E06D8654DA}" destId="{F90D3A82-6028-0343-8B61-2827A78EA6EA}" srcOrd="0" destOrd="0" presId="urn:microsoft.com/office/officeart/2008/layout/VerticalCurvedList"/>
    <dgm:cxn modelId="{0929E264-4C8B-4622-B466-1100516B6553}" type="presOf" srcId="{A111571A-B5B4-174B-9947-9572DD53D956}" destId="{FDB1BF3B-F9BA-2B45-9E6D-CDD371A790E2}" srcOrd="0" destOrd="0" presId="urn:microsoft.com/office/officeart/2008/layout/VerticalCurvedList"/>
    <dgm:cxn modelId="{792CA9E7-2067-426C-9A52-3A8C9A6954D6}" type="presParOf" srcId="{394DC5E4-E124-D84B-93CB-B98DCD3AFCD6}" destId="{CBB8E103-D8AC-5C4D-9C51-030E6167566F}" srcOrd="0" destOrd="0" presId="urn:microsoft.com/office/officeart/2008/layout/VerticalCurvedList"/>
    <dgm:cxn modelId="{3E87E6DD-A098-47FD-92F1-C63B738D99F3}" type="presParOf" srcId="{CBB8E103-D8AC-5C4D-9C51-030E6167566F}" destId="{7C1782EB-3F0A-7349-88AC-8AC2618F1ED7}" srcOrd="0" destOrd="0" presId="urn:microsoft.com/office/officeart/2008/layout/VerticalCurvedList"/>
    <dgm:cxn modelId="{5EF4D680-EC3D-48A1-B33D-867D7C3368C5}" type="presParOf" srcId="{7C1782EB-3F0A-7349-88AC-8AC2618F1ED7}" destId="{5FED37C7-6B76-6B40-8013-D5C2ECB85310}" srcOrd="0" destOrd="0" presId="urn:microsoft.com/office/officeart/2008/layout/VerticalCurvedList"/>
    <dgm:cxn modelId="{063905EA-2D2E-4AEF-8340-485DAB403C79}" type="presParOf" srcId="{7C1782EB-3F0A-7349-88AC-8AC2618F1ED7}" destId="{F90D3A82-6028-0343-8B61-2827A78EA6EA}" srcOrd="1" destOrd="0" presId="urn:microsoft.com/office/officeart/2008/layout/VerticalCurvedList"/>
    <dgm:cxn modelId="{1159B201-A6CE-45FD-ABCF-8212503A9622}" type="presParOf" srcId="{7C1782EB-3F0A-7349-88AC-8AC2618F1ED7}" destId="{B0848B21-8237-094A-A041-1E77F7DDA57E}" srcOrd="2" destOrd="0" presId="urn:microsoft.com/office/officeart/2008/layout/VerticalCurvedList"/>
    <dgm:cxn modelId="{9F00E904-875A-4047-A731-31AD11F08FEC}" type="presParOf" srcId="{7C1782EB-3F0A-7349-88AC-8AC2618F1ED7}" destId="{20DCCB05-FEF3-5541-A349-CC1930EC48DF}" srcOrd="3" destOrd="0" presId="urn:microsoft.com/office/officeart/2008/layout/VerticalCurvedList"/>
    <dgm:cxn modelId="{C4F07BDB-7260-470E-BBD2-9E110FF1D7BB}" type="presParOf" srcId="{CBB8E103-D8AC-5C4D-9C51-030E6167566F}" destId="{FDB1BF3B-F9BA-2B45-9E6D-CDD371A790E2}" srcOrd="1" destOrd="0" presId="urn:microsoft.com/office/officeart/2008/layout/VerticalCurvedList"/>
    <dgm:cxn modelId="{33D4219F-BBE2-42AB-8BDB-A2AA4786F982}" type="presParOf" srcId="{CBB8E103-D8AC-5C4D-9C51-030E6167566F}" destId="{B525CC8B-9E92-B646-8904-DC28F2CCAE3E}" srcOrd="2" destOrd="0" presId="urn:microsoft.com/office/officeart/2008/layout/VerticalCurvedList"/>
    <dgm:cxn modelId="{7C3451E7-1DDD-449B-9443-D9769907A166}" type="presParOf" srcId="{B525CC8B-9E92-B646-8904-DC28F2CCAE3E}" destId="{47F48A9F-5DCB-8947-B735-4862804A2097}" srcOrd="0" destOrd="0" presId="urn:microsoft.com/office/officeart/2008/layout/VerticalCurvedList"/>
    <dgm:cxn modelId="{D26CE3AF-1DD9-4532-B93B-F935F5D0ACE0}" type="presParOf" srcId="{CBB8E103-D8AC-5C4D-9C51-030E6167566F}" destId="{F92F6B71-76FA-9E49-8AA7-20116C6D2D0B}" srcOrd="3" destOrd="0" presId="urn:microsoft.com/office/officeart/2008/layout/VerticalCurvedList"/>
    <dgm:cxn modelId="{0D07918D-4E60-46EE-91BC-FF61A8D25BBE}" type="presParOf" srcId="{CBB8E103-D8AC-5C4D-9C51-030E6167566F}" destId="{DB398840-EDDE-B14F-827F-63ED99F091C7}" srcOrd="4" destOrd="0" presId="urn:microsoft.com/office/officeart/2008/layout/VerticalCurvedList"/>
    <dgm:cxn modelId="{2DEDA995-8919-45D6-87EE-3AFC5BB48004}" type="presParOf" srcId="{DB398840-EDDE-B14F-827F-63ED99F091C7}" destId="{8C566DEA-6A22-C34F-8DDC-DE434903F84E}" srcOrd="0" destOrd="0" presId="urn:microsoft.com/office/officeart/2008/layout/VerticalCurvedList"/>
    <dgm:cxn modelId="{EE1A807C-D7A8-4A63-869A-4C7F90A4902B}" type="presParOf" srcId="{CBB8E103-D8AC-5C4D-9C51-030E6167566F}" destId="{BDFA209F-7AC6-4F66-BC9C-D43BE924A4D6}" srcOrd="5" destOrd="0" presId="urn:microsoft.com/office/officeart/2008/layout/VerticalCurvedList"/>
    <dgm:cxn modelId="{4191A753-432C-4588-B94E-81D99D0DBC44}" type="presParOf" srcId="{CBB8E103-D8AC-5C4D-9C51-030E6167566F}" destId="{82FAE22B-4653-40A9-85B1-0AC3EFA5D9BB}" srcOrd="6" destOrd="0" presId="urn:microsoft.com/office/officeart/2008/layout/VerticalCurvedList"/>
    <dgm:cxn modelId="{A729AA1D-4200-447E-8597-78A8171D4E22}" type="presParOf" srcId="{82FAE22B-4653-40A9-85B1-0AC3EFA5D9BB}" destId="{AF001C0D-F0B0-4B35-9CDE-45CB8169B154}" srcOrd="0" destOrd="0" presId="urn:microsoft.com/office/officeart/2008/layout/VerticalCurvedList"/>
    <dgm:cxn modelId="{9ACB3573-547F-4EF1-B011-E6C253592F17}" type="presParOf" srcId="{CBB8E103-D8AC-5C4D-9C51-030E6167566F}" destId="{31959212-D955-4E65-ACEB-93DA94940BA3}" srcOrd="7" destOrd="0" presId="urn:microsoft.com/office/officeart/2008/layout/VerticalCurvedList"/>
    <dgm:cxn modelId="{ADE419E9-95A7-48DD-A321-06AEC506C967}" type="presParOf" srcId="{CBB8E103-D8AC-5C4D-9C51-030E6167566F}" destId="{98B0E420-8E30-40BC-853D-DF3EDF25C8BC}" srcOrd="8" destOrd="0" presId="urn:microsoft.com/office/officeart/2008/layout/VerticalCurvedList"/>
    <dgm:cxn modelId="{6F9CE50C-D7AB-4BAC-AEA0-A9CF08FA6F83}" type="presParOf" srcId="{98B0E420-8E30-40BC-853D-DF3EDF25C8BC}" destId="{B197261D-8A00-4224-91FE-4AE69ABADE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Absolwenci szkół, uczestnicy KKZ i eksterni, którzy składali wniosek o wydanie dyplomu do dyrektora OKE, odbierają dyplomy w OKE lub otrzymują przesyłką poleconą</a:t>
          </a:r>
          <a:endParaRPr lang="pl-PL" sz="2000" b="1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A111571A-B5B4-174B-9947-9572DD53D956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altLang="pl-PL" sz="2000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Absolwenci, którzy ukończyli szkołę i zostali zgłoszeni wykazem przez dyrektora do OKE odbierają dyplomy w szkole</a:t>
          </a:r>
          <a:endParaRPr lang="pl-PL" sz="2000" b="1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1C5257B-6150-E442-B07A-86E06D8654DA}" type="sibTrans" cxnId="{575BE2C5-65D1-1944-8492-CF00C1EC4E34}">
      <dgm:prSet/>
      <dgm:spPr>
        <a:solidFill>
          <a:schemeClr val="accent2">
            <a:lumMod val="50000"/>
          </a:schemeClr>
        </a:solidFill>
        <a:ln>
          <a:solidFill>
            <a:srgbClr val="000099"/>
          </a:solidFill>
        </a:ln>
      </dgm:spPr>
      <dgm:t>
        <a:bodyPr/>
        <a:lstStyle/>
        <a:p>
          <a:endParaRPr lang="pl-PL" sz="2400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94A4CBA6-7054-4A75-BBE7-959B30548CD2}">
      <dgm:prSet custT="1"/>
      <dgm:spPr/>
      <dgm:t>
        <a:bodyPr/>
        <a:lstStyle/>
        <a:p>
          <a:pPr marL="82550" indent="0"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  <a:t>Organizatorzy KKZ powinni zapoznać uczestników kursu </a:t>
          </a:r>
          <a:b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1900" b="1" dirty="0" smtClean="0">
              <a:solidFill>
                <a:srgbClr val="000099"/>
              </a:solidFill>
              <a:latin typeface="Arial Narrow" panose="020B0606020202030204" pitchFamily="34" charset="0"/>
            </a:rPr>
            <a:t>z procedurą wydawania dyplomów</a:t>
          </a:r>
        </a:p>
        <a:p>
          <a:pPr algn="ctr"/>
          <a:r>
            <a:rPr lang="pl-PL" sz="1800" dirty="0" err="1" smtClean="0">
              <a:solidFill>
                <a:srgbClr val="000099"/>
              </a:solidFill>
              <a:hlinkClick xmlns:r="http://schemas.openxmlformats.org/officeDocument/2006/relationships" r:id="rId1"/>
            </a:rPr>
            <a:t>Procedura_wydawania_dyplomów</a:t>
          </a:r>
          <a:endParaRPr lang="pl-PL" sz="1800" b="1" i="0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BA4ACCCE-4D4A-4F65-8E5A-3604A18D49BE}" type="parTrans" cxnId="{FA2D579D-0504-47EC-B51D-2A1F8762DB12}">
      <dgm:prSet/>
      <dgm:spPr/>
      <dgm:t>
        <a:bodyPr/>
        <a:lstStyle/>
        <a:p>
          <a:endParaRPr lang="pl-PL"/>
        </a:p>
      </dgm:t>
    </dgm:pt>
    <dgm:pt modelId="{904E7BA7-6195-4B1A-8A0B-56C2E26FA549}" type="sibTrans" cxnId="{FA2D579D-0504-47EC-B51D-2A1F8762DB12}">
      <dgm:prSet/>
      <dgm:spPr/>
      <dgm:t>
        <a:bodyPr/>
        <a:lstStyle/>
        <a:p>
          <a:endParaRPr lang="pl-PL"/>
        </a:p>
      </dgm:t>
    </dgm:pt>
    <dgm:pt modelId="{394DC5E4-E124-D84B-93CB-B98DCD3AFCD6}" type="pres">
      <dgm:prSet presAssocID="{2E6C16F3-1F83-B54E-8DB0-6F43FBCDB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CBB8E103-D8AC-5C4D-9C51-030E6167566F}" type="pres">
      <dgm:prSet presAssocID="{2E6C16F3-1F83-B54E-8DB0-6F43FBCDB4F6}" presName="Name1" presStyleCnt="0"/>
      <dgm:spPr/>
    </dgm:pt>
    <dgm:pt modelId="{7C1782EB-3F0A-7349-88AC-8AC2618F1ED7}" type="pres">
      <dgm:prSet presAssocID="{2E6C16F3-1F83-B54E-8DB0-6F43FBCDB4F6}" presName="cycle" presStyleCnt="0"/>
      <dgm:spPr/>
    </dgm:pt>
    <dgm:pt modelId="{5FED37C7-6B76-6B40-8013-D5C2ECB85310}" type="pres">
      <dgm:prSet presAssocID="{2E6C16F3-1F83-B54E-8DB0-6F43FBCDB4F6}" presName="srcNode" presStyleLbl="node1" presStyleIdx="0" presStyleCnt="3"/>
      <dgm:spPr/>
    </dgm:pt>
    <dgm:pt modelId="{F90D3A82-6028-0343-8B61-2827A78EA6EA}" type="pres">
      <dgm:prSet presAssocID="{2E6C16F3-1F83-B54E-8DB0-6F43FBCDB4F6}" presName="conn" presStyleLbl="parChTrans1D2" presStyleIdx="0" presStyleCnt="1"/>
      <dgm:spPr/>
      <dgm:t>
        <a:bodyPr/>
        <a:lstStyle/>
        <a:p>
          <a:endParaRPr lang="pl-PL"/>
        </a:p>
      </dgm:t>
    </dgm:pt>
    <dgm:pt modelId="{B0848B21-8237-094A-A041-1E77F7DDA57E}" type="pres">
      <dgm:prSet presAssocID="{2E6C16F3-1F83-B54E-8DB0-6F43FBCDB4F6}" presName="extraNode" presStyleLbl="node1" presStyleIdx="0" presStyleCnt="3"/>
      <dgm:spPr/>
    </dgm:pt>
    <dgm:pt modelId="{20DCCB05-FEF3-5541-A349-CC1930EC48DF}" type="pres">
      <dgm:prSet presAssocID="{2E6C16F3-1F83-B54E-8DB0-6F43FBCDB4F6}" presName="dstNode" presStyleLbl="node1" presStyleIdx="0" presStyleCnt="3"/>
      <dgm:spPr/>
    </dgm:pt>
    <dgm:pt modelId="{FDB1BF3B-F9BA-2B45-9E6D-CDD371A790E2}" type="pres">
      <dgm:prSet presAssocID="{A111571A-B5B4-174B-9947-9572DD53D956}" presName="text_1" presStyleLbl="node1" presStyleIdx="0" presStyleCnt="3" custScaleX="98791" custScaleY="95393" custLinFactNeighborX="209" custLinFactNeighborY="-5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25CC8B-9E92-B646-8904-DC28F2CCAE3E}" type="pres">
      <dgm:prSet presAssocID="{A111571A-B5B4-174B-9947-9572DD53D956}" presName="accent_1" presStyleCnt="0"/>
      <dgm:spPr/>
    </dgm:pt>
    <dgm:pt modelId="{47F48A9F-5DCB-8947-B735-4862804A2097}" type="pres">
      <dgm:prSet presAssocID="{A111571A-B5B4-174B-9947-9572DD53D956}" presName="accentRepeatNode" presStyleLbl="solidFgAcc1" presStyleIdx="0" presStyleCnt="3" custScaleX="97118"/>
      <dgm:spPr>
        <a:solidFill>
          <a:srgbClr val="FFFF66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F92F6B71-76FA-9E49-8AA7-20116C6D2D0B}" type="pres">
      <dgm:prSet presAssocID="{EAB971C2-7BBA-1D4F-ADB8-1659E53359EC}" presName="text_2" presStyleLbl="node1" presStyleIdx="1" presStyleCnt="3" custScaleX="99276" custScaleY="981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398840-EDDE-B14F-827F-63ED99F091C7}" type="pres">
      <dgm:prSet presAssocID="{EAB971C2-7BBA-1D4F-ADB8-1659E53359EC}" presName="accent_2" presStyleCnt="0"/>
      <dgm:spPr/>
    </dgm:pt>
    <dgm:pt modelId="{8C566DEA-6A22-C34F-8DDC-DE434903F84E}" type="pres">
      <dgm:prSet presAssocID="{EAB971C2-7BBA-1D4F-ADB8-1659E53359EC}" presName="accentRepeatNode" presStyleLbl="solidFgAcc1" presStyleIdx="1" presStyleCnt="3"/>
      <dgm:spPr>
        <a:solidFill>
          <a:srgbClr val="FFFF00"/>
        </a:solidFill>
        <a:ln w="19050"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725C7AA5-89FB-4BAF-99FB-5361FA9251ED}" type="pres">
      <dgm:prSet presAssocID="{94A4CBA6-7054-4A75-BBE7-959B30548CD2}" presName="text_3" presStyleLbl="node1" presStyleIdx="2" presStyleCnt="3" custScaleX="102293" custScaleY="122482" custLinFactNeighborX="199" custLinFactNeighborY="-10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D58F45-241C-4FD3-BD7F-CE26E73D61B6}" type="pres">
      <dgm:prSet presAssocID="{94A4CBA6-7054-4A75-BBE7-959B30548CD2}" presName="accent_3" presStyleCnt="0"/>
      <dgm:spPr/>
    </dgm:pt>
    <dgm:pt modelId="{9F4ED7A4-4F90-4587-BA1D-49E43DA26D82}" type="pres">
      <dgm:prSet presAssocID="{94A4CBA6-7054-4A75-BBE7-959B30548CD2}" presName="accentRepeatNode" presStyleLbl="solidFgAcc1" presStyleIdx="2" presStyleCnt="3" custLinFactNeighborX="4864"/>
      <dgm:spPr>
        <a:solidFill>
          <a:srgbClr val="FFFF00"/>
        </a:solidFill>
        <a:ln w="19050"/>
      </dgm:spPr>
      <dgm:t>
        <a:bodyPr/>
        <a:lstStyle/>
        <a:p>
          <a:endParaRPr lang="pl-PL"/>
        </a:p>
      </dgm:t>
    </dgm:pt>
  </dgm:ptLst>
  <dgm:cxnLst>
    <dgm:cxn modelId="{F8713D6A-184F-4729-9F19-7F73517EC915}" type="presOf" srcId="{A111571A-B5B4-174B-9947-9572DD53D956}" destId="{FDB1BF3B-F9BA-2B45-9E6D-CDD371A790E2}" srcOrd="0" destOrd="0" presId="urn:microsoft.com/office/officeart/2008/layout/VerticalCurvedList"/>
    <dgm:cxn modelId="{FA2D579D-0504-47EC-B51D-2A1F8762DB12}" srcId="{2E6C16F3-1F83-B54E-8DB0-6F43FBCDB4F6}" destId="{94A4CBA6-7054-4A75-BBE7-959B30548CD2}" srcOrd="2" destOrd="0" parTransId="{BA4ACCCE-4D4A-4F65-8E5A-3604A18D49BE}" sibTransId="{904E7BA7-6195-4B1A-8A0B-56C2E26FA549}"/>
    <dgm:cxn modelId="{4A1B6331-761C-4D1D-A65B-BE0DDD49CBC0}" type="presOf" srcId="{EAB971C2-7BBA-1D4F-ADB8-1659E53359EC}" destId="{F92F6B71-76FA-9E49-8AA7-20116C6D2D0B}" srcOrd="0" destOrd="0" presId="urn:microsoft.com/office/officeart/2008/layout/VerticalCurv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ADF80B81-3FC7-42E5-B471-53B5D4CCD545}" type="presOf" srcId="{11C5257B-6150-E442-B07A-86E06D8654DA}" destId="{F90D3A82-6028-0343-8B61-2827A78EA6EA}" srcOrd="0" destOrd="0" presId="urn:microsoft.com/office/officeart/2008/layout/VerticalCurv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2004C86D-8E45-4E28-BB9B-1128BC00E077}" type="presOf" srcId="{94A4CBA6-7054-4A75-BBE7-959B30548CD2}" destId="{725C7AA5-89FB-4BAF-99FB-5361FA9251ED}" srcOrd="0" destOrd="0" presId="urn:microsoft.com/office/officeart/2008/layout/VerticalCurvedList"/>
    <dgm:cxn modelId="{D8F2CA24-1047-4605-99C5-45273C570D80}" type="presOf" srcId="{2E6C16F3-1F83-B54E-8DB0-6F43FBCDB4F6}" destId="{394DC5E4-E124-D84B-93CB-B98DCD3AFCD6}" srcOrd="0" destOrd="0" presId="urn:microsoft.com/office/officeart/2008/layout/VerticalCurvedList"/>
    <dgm:cxn modelId="{1730427C-636E-410F-AA44-6A1EF8342DE6}" type="presParOf" srcId="{394DC5E4-E124-D84B-93CB-B98DCD3AFCD6}" destId="{CBB8E103-D8AC-5C4D-9C51-030E6167566F}" srcOrd="0" destOrd="0" presId="urn:microsoft.com/office/officeart/2008/layout/VerticalCurvedList"/>
    <dgm:cxn modelId="{949F3601-8D1A-458D-829E-A8AE4F312AE7}" type="presParOf" srcId="{CBB8E103-D8AC-5C4D-9C51-030E6167566F}" destId="{7C1782EB-3F0A-7349-88AC-8AC2618F1ED7}" srcOrd="0" destOrd="0" presId="urn:microsoft.com/office/officeart/2008/layout/VerticalCurvedList"/>
    <dgm:cxn modelId="{67278B2B-0B64-41B3-B6E9-B98C523A98FD}" type="presParOf" srcId="{7C1782EB-3F0A-7349-88AC-8AC2618F1ED7}" destId="{5FED37C7-6B76-6B40-8013-D5C2ECB85310}" srcOrd="0" destOrd="0" presId="urn:microsoft.com/office/officeart/2008/layout/VerticalCurvedList"/>
    <dgm:cxn modelId="{FA98AF64-0588-4659-92C9-C25628117F5A}" type="presParOf" srcId="{7C1782EB-3F0A-7349-88AC-8AC2618F1ED7}" destId="{F90D3A82-6028-0343-8B61-2827A78EA6EA}" srcOrd="1" destOrd="0" presId="urn:microsoft.com/office/officeart/2008/layout/VerticalCurvedList"/>
    <dgm:cxn modelId="{3D29408C-2C84-4375-B687-5A8F4965C34B}" type="presParOf" srcId="{7C1782EB-3F0A-7349-88AC-8AC2618F1ED7}" destId="{B0848B21-8237-094A-A041-1E77F7DDA57E}" srcOrd="2" destOrd="0" presId="urn:microsoft.com/office/officeart/2008/layout/VerticalCurvedList"/>
    <dgm:cxn modelId="{1179F09B-44A2-46C8-8683-48E13BAA42B8}" type="presParOf" srcId="{7C1782EB-3F0A-7349-88AC-8AC2618F1ED7}" destId="{20DCCB05-FEF3-5541-A349-CC1930EC48DF}" srcOrd="3" destOrd="0" presId="urn:microsoft.com/office/officeart/2008/layout/VerticalCurvedList"/>
    <dgm:cxn modelId="{38700CB7-788F-4463-99D6-6F0B72A64C31}" type="presParOf" srcId="{CBB8E103-D8AC-5C4D-9C51-030E6167566F}" destId="{FDB1BF3B-F9BA-2B45-9E6D-CDD371A790E2}" srcOrd="1" destOrd="0" presId="urn:microsoft.com/office/officeart/2008/layout/VerticalCurvedList"/>
    <dgm:cxn modelId="{6BF6AF4C-4137-4D39-822D-03D2865AB6E0}" type="presParOf" srcId="{CBB8E103-D8AC-5C4D-9C51-030E6167566F}" destId="{B525CC8B-9E92-B646-8904-DC28F2CCAE3E}" srcOrd="2" destOrd="0" presId="urn:microsoft.com/office/officeart/2008/layout/VerticalCurvedList"/>
    <dgm:cxn modelId="{E9C055DF-68F0-4BF2-8631-41EC60076DF8}" type="presParOf" srcId="{B525CC8B-9E92-B646-8904-DC28F2CCAE3E}" destId="{47F48A9F-5DCB-8947-B735-4862804A2097}" srcOrd="0" destOrd="0" presId="urn:microsoft.com/office/officeart/2008/layout/VerticalCurvedList"/>
    <dgm:cxn modelId="{DFB48695-03AF-4B2B-995A-094E1DE48D45}" type="presParOf" srcId="{CBB8E103-D8AC-5C4D-9C51-030E6167566F}" destId="{F92F6B71-76FA-9E49-8AA7-20116C6D2D0B}" srcOrd="3" destOrd="0" presId="urn:microsoft.com/office/officeart/2008/layout/VerticalCurvedList"/>
    <dgm:cxn modelId="{ED1E381A-7A83-4992-A963-83A65E3C5DED}" type="presParOf" srcId="{CBB8E103-D8AC-5C4D-9C51-030E6167566F}" destId="{DB398840-EDDE-B14F-827F-63ED99F091C7}" srcOrd="4" destOrd="0" presId="urn:microsoft.com/office/officeart/2008/layout/VerticalCurvedList"/>
    <dgm:cxn modelId="{B5D58AA1-DAB7-4226-A815-06AACC5E9E68}" type="presParOf" srcId="{DB398840-EDDE-B14F-827F-63ED99F091C7}" destId="{8C566DEA-6A22-C34F-8DDC-DE434903F84E}" srcOrd="0" destOrd="0" presId="urn:microsoft.com/office/officeart/2008/layout/VerticalCurvedList"/>
    <dgm:cxn modelId="{64A55D5E-F67A-47B0-B465-8C536A7408B9}" type="presParOf" srcId="{CBB8E103-D8AC-5C4D-9C51-030E6167566F}" destId="{725C7AA5-89FB-4BAF-99FB-5361FA9251ED}" srcOrd="5" destOrd="0" presId="urn:microsoft.com/office/officeart/2008/layout/VerticalCurvedList"/>
    <dgm:cxn modelId="{10F166E1-083A-48CD-9097-8C72479F28F4}" type="presParOf" srcId="{CBB8E103-D8AC-5C4D-9C51-030E6167566F}" destId="{4FD58F45-241C-4FD3-BD7F-CE26E73D61B6}" srcOrd="6" destOrd="0" presId="urn:microsoft.com/office/officeart/2008/layout/VerticalCurvedList"/>
    <dgm:cxn modelId="{8DE7FEA5-DAD7-4098-9373-239250DB457D}" type="presParOf" srcId="{4FD58F45-241C-4FD3-BD7F-CE26E73D61B6}" destId="{9F4ED7A4-4F90-4587-BA1D-49E43DA26D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92075" indent="0" algn="l"/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Ustawa</a:t>
          </a:r>
          <a:r>
            <a:rPr lang="pl-PL" altLang="pl-PL" sz="2000" i="0" dirty="0">
              <a:solidFill>
                <a:srgbClr val="000099"/>
              </a:solidFill>
              <a:latin typeface="Arial Narrow" panose="020B0606020202030204" pitchFamily="34" charset="0"/>
            </a:rPr>
            <a:t> z dnia 7 września 1991 r. </a:t>
          </a:r>
          <a:r>
            <a:rPr lang="pl-PL" alt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o </a:t>
          </a:r>
          <a:r>
            <a:rPr lang="pl-PL" altLang="pl-PL" sz="2000" b="1" i="0" dirty="0">
              <a:solidFill>
                <a:srgbClr val="000099"/>
              </a:solidFill>
              <a:latin typeface="Arial Narrow" panose="020B0606020202030204" pitchFamily="34" charset="0"/>
            </a:rPr>
            <a:t>systemie oświaty </a:t>
          </a:r>
          <a:endParaRPr lang="pl-PL" altLang="pl-PL" sz="2000" b="1" i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indent="0" algn="l"/>
          <a:endParaRPr lang="pl-PL" altLang="pl-PL" sz="2000" b="1" i="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indent="0" algn="ctr"/>
          <a:r>
            <a:rPr 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(Dz.U.2020 poz.1327)</a:t>
          </a:r>
        </a:p>
        <a:p>
          <a:pPr marL="92075" indent="0" algn="ctr"/>
          <a:endParaRPr 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baseline="0" dirty="0" smtClean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Ustawa z dnia 7 września 1991 r. o systemie oświaty</a:t>
          </a:r>
          <a:endParaRPr 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182563" indent="0" algn="just"/>
          <a:r>
            <a:rPr 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Ustawa </a:t>
          </a:r>
          <a:r>
            <a:rPr 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z dnia 14 grudnia 2016 r. – Przepisy wprowadzające ustawę – </a:t>
          </a:r>
          <a:r>
            <a:rPr 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Prawo Oświatowe</a:t>
          </a:r>
        </a:p>
        <a:p>
          <a:pPr marL="182563" indent="0" algn="ctr"/>
          <a:r>
            <a:rPr 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(Dz.U. z 2020 r. poz. 910)</a:t>
          </a:r>
        </a:p>
        <a:p>
          <a:pPr marL="182563" indent="0" algn="ctr"/>
          <a:endParaRPr 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sz="1600" dirty="0" smtClean="0">
              <a:hlinkClick xmlns:r="http://schemas.openxmlformats.org/officeDocument/2006/relationships" r:id="rId2"/>
            </a:rPr>
            <a:t>Ustawa z dnia 14 grudnia 2016 r. – Przepisy wprowadzające ustawę – Prawo Oświatowe</a:t>
          </a:r>
          <a:endParaRPr lang="pl-PL" altLang="pl-PL" sz="16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/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/>
        </a:p>
      </dgm:t>
    </dgm:pt>
    <dgm:pt modelId="{49CD48F3-442C-4CD2-92DD-CA96492ECEDE}" type="pres">
      <dgm:prSet presAssocID="{2E6C16F3-1F83-B54E-8DB0-6F43FBCDB4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AB3187-E63A-4D21-A356-99473C7D993C}" type="pres">
      <dgm:prSet presAssocID="{A111571A-B5B4-174B-9947-9572DD53D956}" presName="composite" presStyleCnt="0"/>
      <dgm:spPr/>
    </dgm:pt>
    <dgm:pt modelId="{A6CCB705-1C5C-405E-B292-8C6921D532DD}" type="pres">
      <dgm:prSet presAssocID="{A111571A-B5B4-174B-9947-9572DD53D956}" presName="rect1" presStyleLbl="trAlignAcc1" presStyleIdx="0" presStyleCnt="2" custScaleX="118023" custLinFactNeighborX="603" custLinFactNeighborY="-14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BB81AF-EDB8-4B5B-867D-1F3E3D993C2D}" type="pres">
      <dgm:prSet presAssocID="{A111571A-B5B4-174B-9947-9572DD53D956}" presName="rect2" presStyleLbl="fgImgPlace1" presStyleIdx="0" presStyleCnt="2" custLinFactNeighborX="-36510" custLinFactNeighborY="-542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  <dgm:pt modelId="{C65FD7A3-7662-4D3E-9F1E-D8373E0C2368}" type="pres">
      <dgm:prSet presAssocID="{11C5257B-6150-E442-B07A-86E06D8654DA}" presName="sibTrans" presStyleCnt="0"/>
      <dgm:spPr/>
    </dgm:pt>
    <dgm:pt modelId="{265DFC7F-8569-431B-96D4-B45D069B700A}" type="pres">
      <dgm:prSet presAssocID="{EAB971C2-7BBA-1D4F-ADB8-1659E53359EC}" presName="composite" presStyleCnt="0"/>
      <dgm:spPr/>
    </dgm:pt>
    <dgm:pt modelId="{4BEEA6D8-999C-4496-B289-83C3843AC2E0}" type="pres">
      <dgm:prSet presAssocID="{EAB971C2-7BBA-1D4F-ADB8-1659E53359EC}" presName="rect1" presStyleLbl="trAlignAcc1" presStyleIdx="1" presStyleCnt="2" custScaleX="121658" custLinFactNeighborX="-26" custLinFactNeighborY="-173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5C254A-B6E2-40DB-8D2B-E958908A1E70}" type="pres">
      <dgm:prSet presAssocID="{EAB971C2-7BBA-1D4F-ADB8-1659E53359EC}" presName="rect2" presStyleLbl="fgImgPlace1" presStyleIdx="1" presStyleCnt="2" custLinFactX="-100000" custLinFactNeighborX="-111726" custLinFactNeighborY="-295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</dgm:ptLst>
  <dgm:cxnLst>
    <dgm:cxn modelId="{67424B5E-146F-434C-B703-BE71282F3F98}" type="presOf" srcId="{2E6C16F3-1F83-B54E-8DB0-6F43FBCDB4F6}" destId="{49CD48F3-442C-4CD2-92DD-CA96492ECEDE}" srcOrd="0" destOrd="0" presId="urn:microsoft.com/office/officeart/2008/layout/PictureStrips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F08117A-1F6B-4CCD-A120-B8323EF566C6}" type="presOf" srcId="{EAB971C2-7BBA-1D4F-ADB8-1659E53359EC}" destId="{4BEEA6D8-999C-4496-B289-83C3843AC2E0}" srcOrd="0" destOrd="0" presId="urn:microsoft.com/office/officeart/2008/layout/PictureStrips"/>
    <dgm:cxn modelId="{6DE4C44D-8232-4737-9765-6CC0B68DD200}" type="presOf" srcId="{A111571A-B5B4-174B-9947-9572DD53D956}" destId="{A6CCB705-1C5C-405E-B292-8C6921D532DD}" srcOrd="0" destOrd="0" presId="urn:microsoft.com/office/officeart/2008/layout/PictureStrips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999EBB42-5B91-424D-81BD-A9919F93F9C4}" type="presParOf" srcId="{49CD48F3-442C-4CD2-92DD-CA96492ECEDE}" destId="{18AB3187-E63A-4D21-A356-99473C7D993C}" srcOrd="0" destOrd="0" presId="urn:microsoft.com/office/officeart/2008/layout/PictureStrips"/>
    <dgm:cxn modelId="{F37ECBAA-BD08-4180-8322-BCA5B302B4CB}" type="presParOf" srcId="{18AB3187-E63A-4D21-A356-99473C7D993C}" destId="{A6CCB705-1C5C-405E-B292-8C6921D532DD}" srcOrd="0" destOrd="0" presId="urn:microsoft.com/office/officeart/2008/layout/PictureStrips"/>
    <dgm:cxn modelId="{C34096EB-12FE-44DC-A861-694843596E41}" type="presParOf" srcId="{18AB3187-E63A-4D21-A356-99473C7D993C}" destId="{CDBB81AF-EDB8-4B5B-867D-1F3E3D993C2D}" srcOrd="1" destOrd="0" presId="urn:microsoft.com/office/officeart/2008/layout/PictureStrips"/>
    <dgm:cxn modelId="{839A1677-D7A0-4219-AB21-84AFD5BF8B19}" type="presParOf" srcId="{49CD48F3-442C-4CD2-92DD-CA96492ECEDE}" destId="{C65FD7A3-7662-4D3E-9F1E-D8373E0C2368}" srcOrd="1" destOrd="0" presId="urn:microsoft.com/office/officeart/2008/layout/PictureStrips"/>
    <dgm:cxn modelId="{C591AF53-9CAC-4E89-850E-5BFFABE7A0A8}" type="presParOf" srcId="{49CD48F3-442C-4CD2-92DD-CA96492ECEDE}" destId="{265DFC7F-8569-431B-96D4-B45D069B700A}" srcOrd="2" destOrd="0" presId="urn:microsoft.com/office/officeart/2008/layout/PictureStrips"/>
    <dgm:cxn modelId="{B6A44496-727D-4974-BA2E-FC0C90A8148D}" type="presParOf" srcId="{265DFC7F-8569-431B-96D4-B45D069B700A}" destId="{4BEEA6D8-999C-4496-B289-83C3843AC2E0}" srcOrd="0" destOrd="0" presId="urn:microsoft.com/office/officeart/2008/layout/PictureStrips"/>
    <dgm:cxn modelId="{2904100F-9F20-42C0-A779-5EB62BF05D34}" type="presParOf" srcId="{265DFC7F-8569-431B-96D4-B45D069B700A}" destId="{AB5C254A-B6E2-40DB-8D2B-E958908A1E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Absolwenci szkół składają deklaracje w szkole, którą ukończyli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Osoba, która nie </a:t>
          </a:r>
          <a:r>
            <a:rPr lang="pl-PL" sz="2400" smtClean="0">
              <a:solidFill>
                <a:srgbClr val="000099"/>
              </a:solidFill>
              <a:latin typeface="Arial Narrow" panose="020B0606020202030204" pitchFamily="34" charset="0"/>
            </a:rPr>
            <a:t>ukończyła w terminie KKZ - po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jego ukończeniu składa deklarację podmiotowi prowadzącemu KKZ</a:t>
          </a:r>
        </a:p>
        <a:p>
          <a:pPr algn="just"/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Osoby, które ukończyły KKZ i </a:t>
          </a:r>
          <a:r>
            <a:rPr lang="pl-PL" sz="24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ponownie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przystępują do egzaminu, składają deklaracje wraz z zaświadczeniem o ukończeniu KKZ do OKE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B728E22B-2765-4957-90FD-57655625C5C8}">
      <dgm:prSet phldrT="[Tekst]" custT="1"/>
      <dgm:spPr>
        <a:ln>
          <a:noFill/>
        </a:ln>
      </dgm:spPr>
      <dgm:t>
        <a:bodyPr anchor="ctr"/>
        <a:lstStyle/>
        <a:p>
          <a:pPr algn="just"/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1D9DC73-7A9F-4FAA-A831-09D4E7A1F9B4}" type="parTrans" cxnId="{3E7713BC-779A-4475-AAC9-B5EDCBD2AFFC}">
      <dgm:prSet/>
      <dgm:spPr/>
      <dgm:t>
        <a:bodyPr/>
        <a:lstStyle/>
        <a:p>
          <a:endParaRPr lang="pl-PL"/>
        </a:p>
      </dgm:t>
    </dgm:pt>
    <dgm:pt modelId="{E7CBB8F0-0391-4288-9624-22D3408B9A11}" type="sibTrans" cxnId="{3E7713BC-779A-4475-AAC9-B5EDCBD2AFFC}">
      <dgm:prSet/>
      <dgm:spPr/>
      <dgm:t>
        <a:bodyPr/>
        <a:lstStyle/>
        <a:p>
          <a:endParaRPr lang="pl-PL"/>
        </a:p>
      </dgm:t>
    </dgm:pt>
    <dgm:pt modelId="{66A6AAED-BFDB-4974-A899-27D44CF839F0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Absolwenci zlikwidowanych szkół składają deklaracje wraz ze świadectwem ukończenia szkoły do OKE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43D6AF4-4B08-49C4-A289-3635BFE787F4}" type="parTrans" cxnId="{0719B448-84A7-495E-A954-4F48D914AC1A}">
      <dgm:prSet/>
      <dgm:spPr/>
      <dgm:t>
        <a:bodyPr/>
        <a:lstStyle/>
        <a:p>
          <a:endParaRPr lang="pl-PL"/>
        </a:p>
      </dgm:t>
    </dgm:pt>
    <dgm:pt modelId="{C88AF560-DD11-484B-88B5-FF2082FCC0D5}" type="sibTrans" cxnId="{0719B448-84A7-495E-A954-4F48D914AC1A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5" custLinFactNeighborY="-8390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5" custAng="0" custScaleY="101729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86AF808C-F149-4F75-8502-2911F73548E7}" type="pres">
      <dgm:prSet presAssocID="{66A6AAED-BFDB-4974-A899-27D44CF839F0}" presName="thickLine" presStyleLbl="alignNode1" presStyleIdx="1" presStyleCnt="5" custLinFactNeighborY="-3378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209AD16-A04A-4865-85CD-02194B4CC1D4}" type="pres">
      <dgm:prSet presAssocID="{66A6AAED-BFDB-4974-A899-27D44CF839F0}" presName="horz1" presStyleCnt="0"/>
      <dgm:spPr/>
    </dgm:pt>
    <dgm:pt modelId="{E7E07093-5D5E-48AB-AF08-A29D53EE67F5}" type="pres">
      <dgm:prSet presAssocID="{66A6AAED-BFDB-4974-A899-27D44CF839F0}" presName="tx1" presStyleLbl="revTx" presStyleIdx="1" presStyleCnt="5" custAng="0" custScaleY="101729" custLinFactNeighborX="98" custLinFactNeighborY="10791"/>
      <dgm:spPr/>
      <dgm:t>
        <a:bodyPr/>
        <a:lstStyle/>
        <a:p>
          <a:endParaRPr lang="pl-PL"/>
        </a:p>
      </dgm:t>
    </dgm:pt>
    <dgm:pt modelId="{B7FD6488-1F9E-4751-B5E8-322FA650E860}" type="pres">
      <dgm:prSet presAssocID="{66A6AAED-BFDB-4974-A899-27D44CF839F0}" presName="vert1" presStyleCnt="0"/>
      <dgm:spPr/>
    </dgm:pt>
    <dgm:pt modelId="{E3B6EFC9-7379-4A6D-B3AC-1B76FAFF93D9}" type="pres">
      <dgm:prSet presAssocID="{EAB971C2-7BBA-1D4F-ADB8-1659E53359EC}" presName="thickLine" presStyleLbl="alignNode1" presStyleIdx="2" presStyleCnt="5" custLinFactNeighborY="554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2" presStyleCnt="5" custLinFactNeighborX="-5" custLinFactNeighborY="35779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3" presStyleCnt="5" custLinFactNeighborX="-5" custLinFactNeighborY="26208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3" presStyleCnt="5" custScaleY="84714" custLinFactNeighborY="52940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  <dgm:pt modelId="{C1C2CD3E-EA5D-4529-9A6C-61DFB1E3EBF5}" type="pres">
      <dgm:prSet presAssocID="{B728E22B-2765-4957-90FD-57655625C5C8}" presName="thickLine" presStyleLbl="alignNode1" presStyleIdx="4" presStyleCnt="5" custLinFactNeighborY="64586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75D58620-992A-457C-9936-688F085439C3}" type="pres">
      <dgm:prSet presAssocID="{B728E22B-2765-4957-90FD-57655625C5C8}" presName="horz1" presStyleCnt="0"/>
      <dgm:spPr/>
    </dgm:pt>
    <dgm:pt modelId="{1D40406E-F589-49BF-B75D-273238DFB8FD}" type="pres">
      <dgm:prSet presAssocID="{B728E22B-2765-4957-90FD-57655625C5C8}" presName="tx1" presStyleLbl="revTx" presStyleIdx="4" presStyleCnt="5"/>
      <dgm:spPr/>
      <dgm:t>
        <a:bodyPr/>
        <a:lstStyle/>
        <a:p>
          <a:endParaRPr lang="pl-PL"/>
        </a:p>
      </dgm:t>
    </dgm:pt>
    <dgm:pt modelId="{B103FC01-5E93-4CEC-8ACF-A7A6343A017B}" type="pres">
      <dgm:prSet presAssocID="{B728E22B-2765-4957-90FD-57655625C5C8}" presName="vert1" presStyleCnt="0"/>
      <dgm:spPr/>
    </dgm:pt>
  </dgm:ptLst>
  <dgm:cxnLst>
    <dgm:cxn modelId="{3E7713BC-779A-4475-AAC9-B5EDCBD2AFFC}" srcId="{2E6C16F3-1F83-B54E-8DB0-6F43FBCDB4F6}" destId="{B728E22B-2765-4957-90FD-57655625C5C8}" srcOrd="4" destOrd="0" parTransId="{61D9DC73-7A9F-4FAA-A831-09D4E7A1F9B4}" sibTransId="{E7CBB8F0-0391-4288-9624-22D3408B9A11}"/>
    <dgm:cxn modelId="{F5F4FF2B-64C2-40F7-A199-7C1DDC96E284}" type="presOf" srcId="{B728E22B-2765-4957-90FD-57655625C5C8}" destId="{1D40406E-F589-49BF-B75D-273238DFB8FD}" srcOrd="0" destOrd="0" presId="urn:microsoft.com/office/officeart/2008/layout/LinedList"/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0719B448-84A7-495E-A954-4F48D914AC1A}" srcId="{2E6C16F3-1F83-B54E-8DB0-6F43FBCDB4F6}" destId="{66A6AAED-BFDB-4974-A899-27D44CF839F0}" srcOrd="1" destOrd="0" parTransId="{D43D6AF4-4B08-49C4-A289-3635BFE787F4}" sibTransId="{C88AF560-DD11-484B-88B5-FF2082FCC0D5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1455288-46E2-8C48-85FA-661924BCCDF6}" srcId="{2E6C16F3-1F83-B54E-8DB0-6F43FBCDB4F6}" destId="{EAB971C2-7BBA-1D4F-ADB8-1659E53359EC}" srcOrd="2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C63DD375-0033-464A-BCD7-9482990AD344}" type="presOf" srcId="{66A6AAED-BFDB-4974-A899-27D44CF839F0}" destId="{E7E07093-5D5E-48AB-AF08-A29D53EE67F5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66333929-C4DF-46DC-A49F-4927C6D90D8F}" type="presParOf" srcId="{5098F3FB-49B8-4C7E-AC01-27E5BA6F9359}" destId="{86AF808C-F149-4F75-8502-2911F73548E7}" srcOrd="2" destOrd="0" presId="urn:microsoft.com/office/officeart/2008/layout/LinedList"/>
    <dgm:cxn modelId="{7A5B6ABC-47DA-4188-96BA-484DB05036E2}" type="presParOf" srcId="{5098F3FB-49B8-4C7E-AC01-27E5BA6F9359}" destId="{D209AD16-A04A-4865-85CD-02194B4CC1D4}" srcOrd="3" destOrd="0" presId="urn:microsoft.com/office/officeart/2008/layout/LinedList"/>
    <dgm:cxn modelId="{ACC76FD4-D6ED-4693-9022-615021A5014A}" type="presParOf" srcId="{D209AD16-A04A-4865-85CD-02194B4CC1D4}" destId="{E7E07093-5D5E-48AB-AF08-A29D53EE67F5}" srcOrd="0" destOrd="0" presId="urn:microsoft.com/office/officeart/2008/layout/LinedList"/>
    <dgm:cxn modelId="{D1899304-F2C4-4272-9E55-FC6A21F0D188}" type="presParOf" srcId="{D209AD16-A04A-4865-85CD-02194B4CC1D4}" destId="{B7FD6488-1F9E-4751-B5E8-322FA650E860}" srcOrd="1" destOrd="0" presId="urn:microsoft.com/office/officeart/2008/layout/LinedList"/>
    <dgm:cxn modelId="{C42226AF-0E7A-4D2E-AB4D-9BE458440C9D}" type="presParOf" srcId="{5098F3FB-49B8-4C7E-AC01-27E5BA6F9359}" destId="{E3B6EFC9-7379-4A6D-B3AC-1B76FAFF93D9}" srcOrd="4" destOrd="0" presId="urn:microsoft.com/office/officeart/2008/layout/LinedList"/>
    <dgm:cxn modelId="{78394626-5BED-4F63-B4B7-EDE9BBC7A1A2}" type="presParOf" srcId="{5098F3FB-49B8-4C7E-AC01-27E5BA6F9359}" destId="{D8886387-C7E8-4E44-8141-790C9814F8B1}" srcOrd="5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A8B6F111-D640-4289-9F8C-1C02FBB2B5B5}" type="presParOf" srcId="{5098F3FB-49B8-4C7E-AC01-27E5BA6F9359}" destId="{AD9E8A93-2ABF-433B-8F47-7B1F2CB825C7}" srcOrd="6" destOrd="0" presId="urn:microsoft.com/office/officeart/2008/layout/LinedList"/>
    <dgm:cxn modelId="{3569F653-CA7B-478F-A56A-2EF16DBDC0EF}" type="presParOf" srcId="{5098F3FB-49B8-4C7E-AC01-27E5BA6F9359}" destId="{E80B5E87-71F7-4F7D-8899-4F95621DF4DF}" srcOrd="7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  <dgm:cxn modelId="{0E5C3C37-1767-4B9B-B3B6-EC0F89A1575C}" type="presParOf" srcId="{5098F3FB-49B8-4C7E-AC01-27E5BA6F9359}" destId="{C1C2CD3E-EA5D-4529-9A6C-61DFB1E3EBF5}" srcOrd="8" destOrd="0" presId="urn:microsoft.com/office/officeart/2008/layout/LinedList"/>
    <dgm:cxn modelId="{63BBE3C6-B66B-49D5-860B-ED71BCCFBF4E}" type="presParOf" srcId="{5098F3FB-49B8-4C7E-AC01-27E5BA6F9359}" destId="{75D58620-992A-457C-9936-688F085439C3}" srcOrd="9" destOrd="0" presId="urn:microsoft.com/office/officeart/2008/layout/LinedList"/>
    <dgm:cxn modelId="{3AEFF472-ED32-4077-A632-63A0DEEBA3F7}" type="presParOf" srcId="{75D58620-992A-457C-9936-688F085439C3}" destId="{1D40406E-F589-49BF-B75D-273238DFB8FD}" srcOrd="0" destOrd="0" presId="urn:microsoft.com/office/officeart/2008/layout/LinedList"/>
    <dgm:cxn modelId="{F9C03E7E-8DE7-49B9-9B65-788054739BB6}" type="presParOf" srcId="{75D58620-992A-457C-9936-688F085439C3}" destId="{B103FC01-5E93-4CEC-8ACF-A7A6343A01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SIOEPKZ dla identyfikatora szkoły/placówki powinna być tylko jedna rola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Dyrektor OE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. Jeżeli dyrektor zakłada kolejne konto, </a:t>
          </a:r>
          <a:b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to powinien założyć je z rolą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Pracownik OE </a:t>
          </a:r>
          <a:endParaRPr lang="pl-PL" sz="2400" b="1" dirty="0" smtClean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Dyrektor OE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Pracownik OE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Egzaminator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powinny mieć włączoną notyfikację, podany nr telefonu komórkowego oraz adres 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e-mail</a:t>
          </a:r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Egzaminatorzy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którzy nie będą mieć zaktualizowanych danych  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systemie SIOEPKZ (włączona notyfikacja, podany nr telefonu komórkowego oraz adres e-mail) </a:t>
          </a:r>
          <a:r>
            <a:rPr lang="pl-PL" sz="24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zostaną zablokowani</a:t>
          </a:r>
          <a:endParaRPr lang="pl-PL" sz="2400" dirty="0" smtClean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 custLinFactNeighborY="-6525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14861" custLinFactNeighborY="-5792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3" custLinFactNeighborY="-33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3" custScaleY="20262" custLinFactNeighborY="3694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2" presStyleCnt="3" custLinFactNeighborY="2474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2" presStyleCnt="3" custScaleY="27857" custLinFactNeighborY="7338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F2265A54-2659-4047-A43D-3BE1B895DBBB}" type="presOf" srcId="{EAB971C2-7BBA-1D4F-ADB8-1659E53359EC}" destId="{CF7D60CA-2ADC-48BD-9E46-77E6AC47E891}" srcOrd="0" destOrd="0" presId="urn:microsoft.com/office/officeart/2008/layout/LinedList"/>
    <dgm:cxn modelId="{44120E29-EC82-4D94-9D26-894A26CAC0C5}" type="presOf" srcId="{E2DD35E9-A3B7-A843-B698-8595821E4A95}" destId="{7BC06908-0418-40EC-B579-7D365FF50B5C}" srcOrd="0" destOrd="0" presId="urn:microsoft.com/office/officeart/2008/layout/LinedList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C42226AF-0E7A-4D2E-AB4D-9BE458440C9D}" type="presParOf" srcId="{5098F3FB-49B8-4C7E-AC01-27E5BA6F9359}" destId="{E3B6EFC9-7379-4A6D-B3AC-1B76FAFF93D9}" srcOrd="2" destOrd="0" presId="urn:microsoft.com/office/officeart/2008/layout/LinedList"/>
    <dgm:cxn modelId="{78394626-5BED-4F63-B4B7-EDE9BBC7A1A2}" type="presParOf" srcId="{5098F3FB-49B8-4C7E-AC01-27E5BA6F9359}" destId="{D8886387-C7E8-4E44-8141-790C9814F8B1}" srcOrd="3" destOrd="0" presId="urn:microsoft.com/office/officeart/2008/layout/LinedList"/>
    <dgm:cxn modelId="{2ED088B0-A1D6-45B3-A255-86436270AC57}" type="presParOf" srcId="{D8886387-C7E8-4E44-8141-790C9814F8B1}" destId="{CF7D60CA-2ADC-48BD-9E46-77E6AC47E891}" srcOrd="0" destOrd="0" presId="urn:microsoft.com/office/officeart/2008/layout/LinedList"/>
    <dgm:cxn modelId="{6FCDA2E3-C2DE-44FE-94F4-BE2D7026057B}" type="presParOf" srcId="{D8886387-C7E8-4E44-8141-790C9814F8B1}" destId="{FD0B1BE2-D4C8-4151-A603-6D9566EDB3C9}" srcOrd="1" destOrd="0" presId="urn:microsoft.com/office/officeart/2008/layout/LinedList"/>
    <dgm:cxn modelId="{A8B6F111-D640-4289-9F8C-1C02FBB2B5B5}" type="presParOf" srcId="{5098F3FB-49B8-4C7E-AC01-27E5BA6F9359}" destId="{AD9E8A93-2ABF-433B-8F47-7B1F2CB825C7}" srcOrd="4" destOrd="0" presId="urn:microsoft.com/office/officeart/2008/layout/LinedList"/>
    <dgm:cxn modelId="{3569F653-CA7B-478F-A56A-2EF16DBDC0EF}" type="presParOf" srcId="{5098F3FB-49B8-4C7E-AC01-27E5BA6F9359}" destId="{E80B5E87-71F7-4F7D-8899-4F95621DF4DF}" srcOrd="5" destOrd="0" presId="urn:microsoft.com/office/officeart/2008/layout/LinedList"/>
    <dgm:cxn modelId="{AAD7BC34-A3C7-4090-9071-14F6C1AC0D40}" type="presParOf" srcId="{E80B5E87-71F7-4F7D-8899-4F95621DF4DF}" destId="{7BC06908-0418-40EC-B579-7D365FF50B5C}" srcOrd="0" destOrd="0" presId="urn:microsoft.com/office/officeart/2008/layout/LinedList"/>
    <dgm:cxn modelId="{4B73C683-56D4-46AA-914C-3166CEE3DCD6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6A6AAED-BFDB-4974-A899-27D44CF839F0}">
      <dgm:prSet phldrT="[Tekst]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</a:pP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Wskazania do przygotowania stanowisk egzaminacyjnych </a:t>
          </a:r>
          <a:b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kwalifikacjach dwuliterowych </a:t>
          </a:r>
          <a:r>
            <a:rPr lang="pl-PL" sz="2400" b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i trzyliterowych będą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umieszczane w systemie SIOEPKZ, a wskazania dla kwalifikacji jednoliterowych jak dotychczas w Serwisie dla dyrektorów</a:t>
          </a:r>
          <a:endParaRPr lang="pl-PL" sz="2400" b="1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D43D6AF4-4B08-49C4-A289-3635BFE787F4}" type="parTrans" cxnId="{0719B448-84A7-495E-A954-4F48D914AC1A}">
      <dgm:prSet/>
      <dgm:spPr/>
      <dgm:t>
        <a:bodyPr/>
        <a:lstStyle/>
        <a:p>
          <a:endParaRPr lang="pl-PL"/>
        </a:p>
      </dgm:t>
    </dgm:pt>
    <dgm:pt modelId="{C88AF560-DD11-484B-88B5-FF2082FCC0D5}" type="sibTrans" cxnId="{0719B448-84A7-495E-A954-4F48D914AC1A}">
      <dgm:prSet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</a:pPr>
          <a:r>
            <a:rPr lang="pl-PL" sz="24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Nie obowiązuje wpis dotyczący </a:t>
          </a:r>
          <a:r>
            <a:rPr lang="pl-PL" sz="2400" b="1" i="1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Upoważnionego dokumentu.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Osoba upoważniona do odbioru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materiałów egzaminacyjnych wskazywana jest w zakładce </a:t>
          </a:r>
          <a:r>
            <a:rPr lang="pl-PL" sz="2400" b="1" i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Adres dostawy </a:t>
          </a:r>
          <a:r>
            <a:rPr lang="pl-PL" sz="2400" b="0" i="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 planowaniu egzaminu</a:t>
          </a: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6D538452-3F26-4385-AD9A-CEA6943C6AA3}">
      <dgm:prSet phldrT="[Tekst]" custT="1"/>
      <dgm:spPr>
        <a:ln>
          <a:noFill/>
        </a:ln>
      </dgm:spPr>
      <dgm:t>
        <a:bodyPr anchor="ctr"/>
        <a:lstStyle/>
        <a:p>
          <a:pPr algn="just"/>
          <a:endParaRPr lang="pl-PL" sz="2400" b="1" dirty="0" smtClean="0">
            <a:solidFill>
              <a:srgbClr val="000099"/>
            </a:solidFill>
            <a:latin typeface="Arial Narrow" panose="020B0606020202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ADA029-DC95-4EA5-8100-AC013FD3B6BB}" type="parTrans" cxnId="{FBF05BB3-EF61-4CB5-9A5C-39F97E530A6E}">
      <dgm:prSet/>
      <dgm:spPr/>
      <dgm:t>
        <a:bodyPr/>
        <a:lstStyle/>
        <a:p>
          <a:endParaRPr lang="pl-PL"/>
        </a:p>
      </dgm:t>
    </dgm:pt>
    <dgm:pt modelId="{62A47B4B-8EF8-4E9A-96CF-7B609874192A}" type="sibTrans" cxnId="{FBF05BB3-EF61-4CB5-9A5C-39F97E530A6E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 custLinFactNeighborY="-6525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45973" custLinFactNeighborY="-106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7784751C-A481-405A-B708-153423ACF50D}" type="pres">
      <dgm:prSet presAssocID="{6D538452-3F26-4385-AD9A-CEA6943C6AA3}" presName="thickLine" presStyleLbl="alignNode1" presStyleIdx="1" presStyleCnt="3" custLinFactNeighborY="178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5FF77D16-61FA-4C82-B1B6-58F75CF41C97}" type="pres">
      <dgm:prSet presAssocID="{6D538452-3F26-4385-AD9A-CEA6943C6AA3}" presName="horz1" presStyleCnt="0"/>
      <dgm:spPr/>
    </dgm:pt>
    <dgm:pt modelId="{13BBA6A0-036C-4ECA-91D2-1486C71B07E8}" type="pres">
      <dgm:prSet presAssocID="{6D538452-3F26-4385-AD9A-CEA6943C6AA3}" presName="tx1" presStyleLbl="revTx" presStyleIdx="1" presStyleCnt="3"/>
      <dgm:spPr/>
      <dgm:t>
        <a:bodyPr/>
        <a:lstStyle/>
        <a:p>
          <a:endParaRPr lang="pl-PL"/>
        </a:p>
      </dgm:t>
    </dgm:pt>
    <dgm:pt modelId="{E3B531E6-4D59-44D8-ADA5-84BD9054B628}" type="pres">
      <dgm:prSet presAssocID="{6D538452-3F26-4385-AD9A-CEA6943C6AA3}" presName="vert1" presStyleCnt="0"/>
      <dgm:spPr/>
    </dgm:pt>
    <dgm:pt modelId="{86AF808C-F149-4F75-8502-2911F73548E7}" type="pres">
      <dgm:prSet presAssocID="{66A6AAED-BFDB-4974-A899-27D44CF839F0}" presName="thickLine" presStyleLbl="alignNode1" presStyleIdx="2" presStyleCnt="3" custLinFactY="-100000" custLinFactNeighborY="-118744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209AD16-A04A-4865-85CD-02194B4CC1D4}" type="pres">
      <dgm:prSet presAssocID="{66A6AAED-BFDB-4974-A899-27D44CF839F0}" presName="horz1" presStyleCnt="0"/>
      <dgm:spPr/>
    </dgm:pt>
    <dgm:pt modelId="{E7E07093-5D5E-48AB-AF08-A29D53EE67F5}" type="pres">
      <dgm:prSet presAssocID="{66A6AAED-BFDB-4974-A899-27D44CF839F0}" presName="tx1" presStyleLbl="revTx" presStyleIdx="2" presStyleCnt="3" custAng="0" custScaleY="24901" custLinFactNeighborY="-17319"/>
      <dgm:spPr/>
      <dgm:t>
        <a:bodyPr/>
        <a:lstStyle/>
        <a:p>
          <a:endParaRPr lang="pl-PL"/>
        </a:p>
      </dgm:t>
    </dgm:pt>
    <dgm:pt modelId="{B7FD6488-1F9E-4751-B5E8-322FA650E860}" type="pres">
      <dgm:prSet presAssocID="{66A6AAED-BFDB-4974-A899-27D44CF839F0}" presName="vert1" presStyleCnt="0"/>
      <dgm:spPr/>
    </dgm:pt>
  </dgm:ptLst>
  <dgm:cxnLst>
    <dgm:cxn modelId="{0719B448-84A7-495E-A954-4F48D914AC1A}" srcId="{2E6C16F3-1F83-B54E-8DB0-6F43FBCDB4F6}" destId="{66A6AAED-BFDB-4974-A899-27D44CF839F0}" srcOrd="2" destOrd="0" parTransId="{D43D6AF4-4B08-49C4-A289-3635BFE787F4}" sibTransId="{C88AF560-DD11-484B-88B5-FF2082FCC0D5}"/>
    <dgm:cxn modelId="{38A4B781-DC9C-4317-BA07-AE430F940AF4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FBF05BB3-EF61-4CB5-9A5C-39F97E530A6E}" srcId="{2E6C16F3-1F83-B54E-8DB0-6F43FBCDB4F6}" destId="{6D538452-3F26-4385-AD9A-CEA6943C6AA3}" srcOrd="1" destOrd="0" parTransId="{44ADA029-DC95-4EA5-8100-AC013FD3B6BB}" sibTransId="{62A47B4B-8EF8-4E9A-96CF-7B609874192A}"/>
    <dgm:cxn modelId="{6065C436-30E9-4E41-9DFF-8B183FF8E234}" type="presOf" srcId="{6D538452-3F26-4385-AD9A-CEA6943C6AA3}" destId="{13BBA6A0-036C-4ECA-91D2-1486C71B07E8}" srcOrd="0" destOrd="0" presId="urn:microsoft.com/office/officeart/2008/layout/LinedList"/>
    <dgm:cxn modelId="{40A39B49-4A27-42D8-BB8C-F7A57945A7BF}" type="presOf" srcId="{A111571A-B5B4-174B-9947-9572DD53D956}" destId="{F8EF69FF-67B0-4A87-B078-63C933499915}" srcOrd="0" destOrd="0" presId="urn:microsoft.com/office/officeart/2008/layout/LinedList"/>
    <dgm:cxn modelId="{C63DD375-0033-464A-BCD7-9482990AD344}" type="presOf" srcId="{66A6AAED-BFDB-4974-A899-27D44CF839F0}" destId="{E7E07093-5D5E-48AB-AF08-A29D53EE67F5}" srcOrd="0" destOrd="0" presId="urn:microsoft.com/office/officeart/2008/layout/LinedList"/>
    <dgm:cxn modelId="{4F4D8A66-F3AB-4387-9B0A-DD3C3C0CD030}" type="presParOf" srcId="{5098F3FB-49B8-4C7E-AC01-27E5BA6F9359}" destId="{0A1BFE59-4D25-45C8-AA65-0635711A400B}" srcOrd="0" destOrd="0" presId="urn:microsoft.com/office/officeart/2008/layout/LinedList"/>
    <dgm:cxn modelId="{B030AEF0-C271-4209-86B4-FF547E0F8238}" type="presParOf" srcId="{5098F3FB-49B8-4C7E-AC01-27E5BA6F9359}" destId="{EFBB74B3-4ABD-4F1F-9914-23992B93FEF5}" srcOrd="1" destOrd="0" presId="urn:microsoft.com/office/officeart/2008/layout/LinedList"/>
    <dgm:cxn modelId="{05BE0E21-B7D6-4570-9E62-21F6E2A38BCD}" type="presParOf" srcId="{EFBB74B3-4ABD-4F1F-9914-23992B93FEF5}" destId="{F8EF69FF-67B0-4A87-B078-63C933499915}" srcOrd="0" destOrd="0" presId="urn:microsoft.com/office/officeart/2008/layout/LinedList"/>
    <dgm:cxn modelId="{8A9245C2-C0F0-47B1-8BCE-48E6EEE9CFDA}" type="presParOf" srcId="{EFBB74B3-4ABD-4F1F-9914-23992B93FEF5}" destId="{4F1C1B55-E17E-4AA5-99E1-163383D36C5A}" srcOrd="1" destOrd="0" presId="urn:microsoft.com/office/officeart/2008/layout/LinedList"/>
    <dgm:cxn modelId="{5B02E996-F400-4AAE-966C-CF8D5C736697}" type="presParOf" srcId="{5098F3FB-49B8-4C7E-AC01-27E5BA6F9359}" destId="{7784751C-A481-405A-B708-153423ACF50D}" srcOrd="2" destOrd="0" presId="urn:microsoft.com/office/officeart/2008/layout/LinedList"/>
    <dgm:cxn modelId="{86D1449C-BC29-49B5-B8E6-3FB10E1AC956}" type="presParOf" srcId="{5098F3FB-49B8-4C7E-AC01-27E5BA6F9359}" destId="{5FF77D16-61FA-4C82-B1B6-58F75CF41C97}" srcOrd="3" destOrd="0" presId="urn:microsoft.com/office/officeart/2008/layout/LinedList"/>
    <dgm:cxn modelId="{581BB7FE-9996-445B-9726-272D94D94C6D}" type="presParOf" srcId="{5FF77D16-61FA-4C82-B1B6-58F75CF41C97}" destId="{13BBA6A0-036C-4ECA-91D2-1486C71B07E8}" srcOrd="0" destOrd="0" presId="urn:microsoft.com/office/officeart/2008/layout/LinedList"/>
    <dgm:cxn modelId="{F20949EB-9DBC-420F-81DF-187A5498EBCC}" type="presParOf" srcId="{5FF77D16-61FA-4C82-B1B6-58F75CF41C97}" destId="{E3B531E6-4D59-44D8-ADA5-84BD9054B628}" srcOrd="1" destOrd="0" presId="urn:microsoft.com/office/officeart/2008/layout/LinedList"/>
    <dgm:cxn modelId="{66333929-C4DF-46DC-A49F-4927C6D90D8F}" type="presParOf" srcId="{5098F3FB-49B8-4C7E-AC01-27E5BA6F9359}" destId="{86AF808C-F149-4F75-8502-2911F73548E7}" srcOrd="4" destOrd="0" presId="urn:microsoft.com/office/officeart/2008/layout/LinedList"/>
    <dgm:cxn modelId="{7A5B6ABC-47DA-4188-96BA-484DB05036E2}" type="presParOf" srcId="{5098F3FB-49B8-4C7E-AC01-27E5BA6F9359}" destId="{D209AD16-A04A-4865-85CD-02194B4CC1D4}" srcOrd="5" destOrd="0" presId="urn:microsoft.com/office/officeart/2008/layout/LinedList"/>
    <dgm:cxn modelId="{ACC76FD4-D6ED-4693-9022-615021A5014A}" type="presParOf" srcId="{D209AD16-A04A-4865-85CD-02194B4CC1D4}" destId="{E7E07093-5D5E-48AB-AF08-A29D53EE67F5}" srcOrd="0" destOrd="0" presId="urn:microsoft.com/office/officeart/2008/layout/LinedList"/>
    <dgm:cxn modelId="{D1899304-F2C4-4272-9E55-FC6A21F0D188}" type="presParOf" srcId="{D209AD16-A04A-4865-85CD-02194B4CC1D4}" destId="{B7FD6488-1F9E-4751-B5E8-322FA650E8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</a:pP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 masowym składaniu deklaracji proszę zwrócić uwagę na prawidłowy ich wybór</a:t>
          </a:r>
          <a:b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Masowa Deklaracja przystąpienia do egzaminu:</a:t>
          </a:r>
        </a:p>
        <a:p>
          <a:pPr algn="just">
            <a:lnSpc>
              <a:spcPct val="90000"/>
            </a:lnSpc>
          </a:pP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1.„Uczeń </a:t>
          </a:r>
          <a:r>
            <a:rPr lang="pl-PL" sz="2000" b="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/Słuchacz /Absolwent”</a:t>
          </a:r>
          <a:r>
            <a:rPr lang="pl-PL" sz="24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</a:p>
        <a:p>
          <a:pPr algn="just">
            <a:lnSpc>
              <a:spcPct val="90000"/>
            </a:lnSpc>
          </a:pP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2.„Uczestnik </a:t>
          </a:r>
          <a:r>
            <a:rPr lang="pl-PL" sz="2000" dirty="0" err="1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/Osoba, która ukończyła </a:t>
          </a:r>
          <a:r>
            <a:rPr lang="pl-PL" sz="2000" dirty="0" err="1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kkz</a:t>
          </a: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Obsługa SIOEPKZ: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konta użytkowników, wprowadzanie zdających do systemu, wprowadzanie kursów KKZ, składanie deklaracji, wprowadzanie i zatwierdzanie miejsc egzaminowania, przekierowania zdających, planowania egzaminów, zakończenia egzaminów)</a:t>
          </a:r>
        </a:p>
        <a:p>
          <a:pPr algn="ctr"/>
          <a:r>
            <a:rPr lang="pl-PL" sz="16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kierownicy WEZ: </a:t>
          </a:r>
          <a:r>
            <a:rPr lang="pl-PL" sz="2000" b="1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Andrzej Pasiut</a:t>
          </a: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tel. 608 039 681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16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2000" b="1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Adam Woś </a:t>
          </a: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tel. 501 096 106</a:t>
          </a:r>
          <a:endParaRPr lang="pl-PL" sz="200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Obsługa SIOEPKZ: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(dodawanie ośrodka egzaminacyjnego do systemu, zgłaszanie absolwentów, wydawanie świadectw i dyplomów)</a:t>
          </a:r>
        </a:p>
        <a:p>
          <a:pPr algn="ctr"/>
          <a:r>
            <a:rPr lang="pl-PL" sz="16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informatycy: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pl-PL" sz="2000" b="1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Łukasz Herman </a:t>
          </a: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tel. 32/ 784 16 47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16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oraz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pl-PL" sz="2000" b="1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Tomasz Pluta </a:t>
          </a:r>
          <a:r>
            <a:rPr lang="pl-PL" sz="2000" dirty="0" smtClean="0"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32/ 784 16 33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 custLinFactY="-100000" custLinFactNeighborY="-109711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35038" custLinFactNeighborY="-11717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3" custLinFactNeighborY="-3414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3" custScaleY="29864" custLinFactNeighborY="-6018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2" presStyleCnt="3" custLinFactY="100000" custLinFactNeighborY="10720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2" presStyleCnt="3" custScaleY="20680" custLinFactNeighborY="-898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9FDD998D-4A1A-4724-AC33-41AF22B10D0F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1CCD3246-A652-441E-8A04-3B39D140C168}" type="presOf" srcId="{A111571A-B5B4-174B-9947-9572DD53D956}" destId="{F8EF69FF-67B0-4A87-B078-63C933499915}" srcOrd="0" destOrd="0" presId="urn:microsoft.com/office/officeart/2008/layout/LinedList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210F1057-AC64-4116-8611-7A7D394E9603}" type="presOf" srcId="{EAB971C2-7BBA-1D4F-ADB8-1659E53359EC}" destId="{CF7D60CA-2ADC-48BD-9E46-77E6AC47E891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91AA0BF7-FC94-44CE-A5E3-5101C6A8006A}" type="presParOf" srcId="{5098F3FB-49B8-4C7E-AC01-27E5BA6F9359}" destId="{0A1BFE59-4D25-45C8-AA65-0635711A400B}" srcOrd="0" destOrd="0" presId="urn:microsoft.com/office/officeart/2008/layout/LinedList"/>
    <dgm:cxn modelId="{EFFF6B26-4F98-4997-9D81-B6589998F259}" type="presParOf" srcId="{5098F3FB-49B8-4C7E-AC01-27E5BA6F9359}" destId="{EFBB74B3-4ABD-4F1F-9914-23992B93FEF5}" srcOrd="1" destOrd="0" presId="urn:microsoft.com/office/officeart/2008/layout/LinedList"/>
    <dgm:cxn modelId="{F4734267-65A5-48DC-B5D6-8D36EF1F49FC}" type="presParOf" srcId="{EFBB74B3-4ABD-4F1F-9914-23992B93FEF5}" destId="{F8EF69FF-67B0-4A87-B078-63C933499915}" srcOrd="0" destOrd="0" presId="urn:microsoft.com/office/officeart/2008/layout/LinedList"/>
    <dgm:cxn modelId="{C26CFAC5-D31D-45F2-B2A1-3EC459323CB6}" type="presParOf" srcId="{EFBB74B3-4ABD-4F1F-9914-23992B93FEF5}" destId="{4F1C1B55-E17E-4AA5-99E1-163383D36C5A}" srcOrd="1" destOrd="0" presId="urn:microsoft.com/office/officeart/2008/layout/LinedList"/>
    <dgm:cxn modelId="{42E76524-4C09-474B-9B68-621493B202FF}" type="presParOf" srcId="{5098F3FB-49B8-4C7E-AC01-27E5BA6F9359}" destId="{E3B6EFC9-7379-4A6D-B3AC-1B76FAFF93D9}" srcOrd="2" destOrd="0" presId="urn:microsoft.com/office/officeart/2008/layout/LinedList"/>
    <dgm:cxn modelId="{1D12859C-B42E-45A2-8927-7021F8F30535}" type="presParOf" srcId="{5098F3FB-49B8-4C7E-AC01-27E5BA6F9359}" destId="{D8886387-C7E8-4E44-8141-790C9814F8B1}" srcOrd="3" destOrd="0" presId="urn:microsoft.com/office/officeart/2008/layout/LinedList"/>
    <dgm:cxn modelId="{CEF4C9BE-D87A-4FEC-8034-8DB45FC0A08E}" type="presParOf" srcId="{D8886387-C7E8-4E44-8141-790C9814F8B1}" destId="{CF7D60CA-2ADC-48BD-9E46-77E6AC47E891}" srcOrd="0" destOrd="0" presId="urn:microsoft.com/office/officeart/2008/layout/LinedList"/>
    <dgm:cxn modelId="{2DA61CFF-A318-4DC3-8031-C6B033EE6B97}" type="presParOf" srcId="{D8886387-C7E8-4E44-8141-790C9814F8B1}" destId="{FD0B1BE2-D4C8-4151-A603-6D9566EDB3C9}" srcOrd="1" destOrd="0" presId="urn:microsoft.com/office/officeart/2008/layout/LinedList"/>
    <dgm:cxn modelId="{FFFD3351-FF86-40B0-9F1C-703DF7D59284}" type="presParOf" srcId="{5098F3FB-49B8-4C7E-AC01-27E5BA6F9359}" destId="{AD9E8A93-2ABF-433B-8F47-7B1F2CB825C7}" srcOrd="4" destOrd="0" presId="urn:microsoft.com/office/officeart/2008/layout/LinedList"/>
    <dgm:cxn modelId="{1DA98A76-490F-4325-ACEC-498BA690BADD}" type="presParOf" srcId="{5098F3FB-49B8-4C7E-AC01-27E5BA6F9359}" destId="{E80B5E87-71F7-4F7D-8899-4F95621DF4DF}" srcOrd="5" destOrd="0" presId="urn:microsoft.com/office/officeart/2008/layout/LinedList"/>
    <dgm:cxn modelId="{EF83CB24-D5F4-4E73-963C-6D141C53DD92}" type="presParOf" srcId="{E80B5E87-71F7-4F7D-8899-4F95621DF4DF}" destId="{7BC06908-0418-40EC-B579-7D365FF50B5C}" srcOrd="0" destOrd="0" presId="urn:microsoft.com/office/officeart/2008/layout/LinedList"/>
    <dgm:cxn modelId="{30AB46A9-7D8F-45C1-AE74-C89FD1A9340A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rejestrach OE jest zakładka </a:t>
          </a:r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Uprawnienia na kwalifikacje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– proszę wstrzymać się z </a:t>
          </a:r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wnioskowaniem o kwalifikacje</a:t>
          </a: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Te uprawnienia powinny być powiązane </a:t>
          </a:r>
          <a:b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0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z wystawieniem upoważnień do przeprowadzenia egzaminu. W tej chwili system SIOEPKZ nie ma jeszcze takiej funkcjonalności. Upoważnienia do przeprowadzenia egzaminu będą nadal do pobrania w </a:t>
          </a:r>
          <a:r>
            <a:rPr lang="pl-PL" sz="20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Serwisie dla dyrektorów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1" custLinFactY="-300000" custLinFactNeighborY="-35513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1" custAng="0" custScaleY="25264" custLinFactNeighborX="151" custLinFactNeighborY="-3664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1CCD3246-A652-441E-8A04-3B39D140C168}" type="presOf" srcId="{A111571A-B5B4-174B-9947-9572DD53D956}" destId="{F8EF69FF-67B0-4A87-B078-63C933499915}" srcOrd="0" destOrd="0" presId="urn:microsoft.com/office/officeart/2008/layout/LinedList"/>
    <dgm:cxn modelId="{30ABD595-45F7-4D88-9181-64FFB39769B3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91AA0BF7-FC94-44CE-A5E3-5101C6A8006A}" type="presParOf" srcId="{5098F3FB-49B8-4C7E-AC01-27E5BA6F9359}" destId="{0A1BFE59-4D25-45C8-AA65-0635711A400B}" srcOrd="0" destOrd="0" presId="urn:microsoft.com/office/officeart/2008/layout/LinedList"/>
    <dgm:cxn modelId="{EFFF6B26-4F98-4997-9D81-B6589998F259}" type="presParOf" srcId="{5098F3FB-49B8-4C7E-AC01-27E5BA6F9359}" destId="{EFBB74B3-4ABD-4F1F-9914-23992B93FEF5}" srcOrd="1" destOrd="0" presId="urn:microsoft.com/office/officeart/2008/layout/LinedList"/>
    <dgm:cxn modelId="{F4734267-65A5-48DC-B5D6-8D36EF1F49FC}" type="presParOf" srcId="{EFBB74B3-4ABD-4F1F-9914-23992B93FEF5}" destId="{F8EF69FF-67B0-4A87-B078-63C933499915}" srcOrd="0" destOrd="0" presId="urn:microsoft.com/office/officeart/2008/layout/LinedList"/>
    <dgm:cxn modelId="{C26CFAC5-D31D-45F2-B2A1-3EC459323CB6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Podczas składania w systemie SIOEPKZ deklaracji dla pracownika młodocianego, powinien być wprowadzony do systemu pracodawca 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marL="0" indent="0" algn="just">
            <a:lnSpc>
              <a:spcPct val="100000"/>
            </a:lnSpc>
            <a:spcBef>
              <a:spcPts val="600"/>
            </a:spcBef>
          </a:pP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Bez względu na to, czy pracodawca wniesie opłatę za egzamin pracownika młodocianego czy nie, pracownik młodociany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przystępuje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 do egzaminu</a:t>
          </a:r>
          <a:endParaRPr lang="pl-PL" sz="2400" b="0" dirty="0">
            <a:solidFill>
              <a:srgbClr val="000099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Pracodawca jest zobowiązany do wniesienia opłaty tylko za pierwszy termin egzaminu. Po ukończeniu szkoły i złożeniu deklaracji na kolejną sesję egzaminacyjną pracownik młodociany przyjmuje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status absolwenta szkoły,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tak powinien być zgłoszony w SIOEPKZ na egzamin</a:t>
          </a:r>
          <a:endParaRPr lang="pl-PL" sz="2400" b="0" dirty="0">
            <a:solidFill>
              <a:srgbClr val="000099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95047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Y="4946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94632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Y="5398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780AA6E1-A213-4F69-A5EF-2B5E9D5DEB77}" type="presOf" srcId="{A111571A-B5B4-174B-9947-9572DD53D956}" destId="{F8EF69FF-67B0-4A87-B078-63C933499915}" srcOrd="0" destOrd="0" presId="urn:microsoft.com/office/officeart/2008/layout/LinedList"/>
    <dgm:cxn modelId="{55D33DE5-8B08-4450-AADA-28ABFCB257AD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E02FD3CF-4411-411E-ADD2-59E901BBB5EB}" type="presOf" srcId="{2E6C16F3-1F83-B54E-8DB0-6F43FBCDB4F6}" destId="{5098F3FB-49B8-4C7E-AC01-27E5BA6F9359}" srcOrd="0" destOrd="0" presId="urn:microsoft.com/office/officeart/2008/layout/LinedList"/>
    <dgm:cxn modelId="{52B2C3C5-B7E6-4098-9729-312DAB4924BE}" type="presOf" srcId="{7BDDD5BC-4B2D-944E-A524-08C8EFC92CC3}" destId="{C41F0860-389A-458B-8217-E8F0691FFC60}" srcOrd="0" destOrd="0" presId="urn:microsoft.com/office/officeart/2008/layout/LinedList"/>
    <dgm:cxn modelId="{828209D8-3772-414D-8F58-A5E4D02E5E16}" type="presParOf" srcId="{5098F3FB-49B8-4C7E-AC01-27E5BA6F9359}" destId="{0A1BFE59-4D25-45C8-AA65-0635711A400B}" srcOrd="0" destOrd="0" presId="urn:microsoft.com/office/officeart/2008/layout/LinedList"/>
    <dgm:cxn modelId="{42659D2B-F388-40A7-A7BA-CC4B3041663D}" type="presParOf" srcId="{5098F3FB-49B8-4C7E-AC01-27E5BA6F9359}" destId="{EFBB74B3-4ABD-4F1F-9914-23992B93FEF5}" srcOrd="1" destOrd="0" presId="urn:microsoft.com/office/officeart/2008/layout/LinedList"/>
    <dgm:cxn modelId="{87F4417F-014E-47CC-9CBF-98D7445A09D4}" type="presParOf" srcId="{EFBB74B3-4ABD-4F1F-9914-23992B93FEF5}" destId="{F8EF69FF-67B0-4A87-B078-63C933499915}" srcOrd="0" destOrd="0" presId="urn:microsoft.com/office/officeart/2008/layout/LinedList"/>
    <dgm:cxn modelId="{0804A603-A294-4606-BB05-A219911F2CA7}" type="presParOf" srcId="{EFBB74B3-4ABD-4F1F-9914-23992B93FEF5}" destId="{4F1C1B55-E17E-4AA5-99E1-163383D36C5A}" srcOrd="1" destOrd="0" presId="urn:microsoft.com/office/officeart/2008/layout/LinedList"/>
    <dgm:cxn modelId="{1CFEBD8C-8E2F-40CF-8DC3-89838ED69BD9}" type="presParOf" srcId="{5098F3FB-49B8-4C7E-AC01-27E5BA6F9359}" destId="{13B677DA-3366-43B1-91EA-98B74AD4AE60}" srcOrd="2" destOrd="0" presId="urn:microsoft.com/office/officeart/2008/layout/LinedList"/>
    <dgm:cxn modelId="{773059DB-B948-4AAC-9595-3765FE604FAA}" type="presParOf" srcId="{5098F3FB-49B8-4C7E-AC01-27E5BA6F9359}" destId="{0C5696EA-FA22-4590-B27E-9E37AF2C4FB6}" srcOrd="3" destOrd="0" presId="urn:microsoft.com/office/officeart/2008/layout/LinedList"/>
    <dgm:cxn modelId="{7D729867-79C9-4951-8F77-27EB6A92311A}" type="presParOf" srcId="{0C5696EA-FA22-4590-B27E-9E37AF2C4FB6}" destId="{C41F0860-389A-458B-8217-E8F0691FFC60}" srcOrd="0" destOrd="0" presId="urn:microsoft.com/office/officeart/2008/layout/LinedList"/>
    <dgm:cxn modelId="{59753279-B759-4302-95E8-9F58DCD0FBAE}" type="presParOf" srcId="{0C5696EA-FA22-4590-B27E-9E37AF2C4FB6}" destId="{62A992ED-B086-49C5-9716-DF2B9FF061ED}" srcOrd="1" destOrd="0" presId="urn:microsoft.com/office/officeart/2008/layout/LinedList"/>
    <dgm:cxn modelId="{2197578F-994D-46BD-BC69-B22955AE4006}" type="presParOf" srcId="{5098F3FB-49B8-4C7E-AC01-27E5BA6F9359}" destId="{AB69ABD3-4A7D-427E-A626-5AEB420EFC02}" srcOrd="4" destOrd="0" presId="urn:microsoft.com/office/officeart/2008/layout/LinedList"/>
    <dgm:cxn modelId="{75A07BA5-81E6-482B-8BC0-3688A18D5615}" type="presParOf" srcId="{5098F3FB-49B8-4C7E-AC01-27E5BA6F9359}" destId="{6BD72223-0701-4796-8038-CE4ED4CE083C}" srcOrd="5" destOrd="0" presId="urn:microsoft.com/office/officeart/2008/layout/LinedList"/>
    <dgm:cxn modelId="{4CA4CAA7-0B51-45B6-9D68-9773CF947A3E}" type="presParOf" srcId="{6BD72223-0701-4796-8038-CE4ED4CE083C}" destId="{0090BAF2-3F80-4F16-8F2E-01A455196D47}" srcOrd="0" destOrd="0" presId="urn:microsoft.com/office/officeart/2008/layout/LinedList"/>
    <dgm:cxn modelId="{D3663456-238A-4056-974F-0369A86223C6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Bef>
              <a:spcPts val="0"/>
            </a:spcBef>
          </a:pP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Informacja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 dotycząca dystrybucji i redystrybucji materiałów egzaminacyjnych</a:t>
          </a:r>
          <a:endParaRPr lang="pl-PL" sz="2400" b="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/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Instrukcja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 pakowania i przekazywania materiałów egzaminacyjnych do OKE w Jaworznie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  <a:cs typeface="Lucida Sans Unicode" panose="020B0602030504020204" pitchFamily="34" charset="0"/>
            </a:rPr>
            <a:t>zawarta w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ANEKSIE do „Informacji o sposobie organizacji i przeprowadzania egzaminu potwierdzającego kwalifikacje w </a:t>
          </a:r>
          <a:r>
            <a:rPr lang="pl-PL" sz="2400" smtClean="0">
              <a:solidFill>
                <a:srgbClr val="000099"/>
              </a:solidFill>
              <a:latin typeface="Arial Narrow" panose="020B0606020202030204" pitchFamily="34" charset="0"/>
            </a:rPr>
            <a:t>zawodzie”</a:t>
          </a:r>
          <a:r>
            <a:rPr lang="pl-PL" sz="2400" b="0" smtClean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  <a:endParaRPr lang="pl-PL" sz="2400" b="0" dirty="0">
            <a:solidFill>
              <a:srgbClr val="000099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AEF5CB4A-6A85-4064-9DD3-8B4126907217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Informacja dotycząca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wersji oprogramowania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 niezbędnego podczas części praktycznej egzaminu</a:t>
          </a:r>
          <a:endParaRPr lang="pl-PL" sz="2400" b="0" dirty="0">
            <a:solidFill>
              <a:srgbClr val="000099"/>
            </a:solidFill>
          </a:endParaRPr>
        </a:p>
      </dgm:t>
    </dgm:pt>
    <dgm:pt modelId="{D4B8D006-3A52-4822-814C-4A2795941452}" type="parTrans" cxnId="{A9DFAAD3-30A4-4022-85D9-859540F1F571}">
      <dgm:prSet/>
      <dgm:spPr/>
      <dgm:t>
        <a:bodyPr/>
        <a:lstStyle/>
        <a:p>
          <a:endParaRPr lang="pl-PL"/>
        </a:p>
      </dgm:t>
    </dgm:pt>
    <dgm:pt modelId="{99548FB3-F4FB-443D-BD68-2C989839034E}" type="sibTrans" cxnId="{A9DFAAD3-30A4-4022-85D9-859540F1F571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0" presStyleCnt="3" custLinFactNeighborY="4946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0" presStyleCnt="3" custScaleY="94632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3" custLinFactNeighborY="-4681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3" custScaleY="127530" custLinFactNeighborX="98" custLinFactNeighborY="-3183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  <dgm:pt modelId="{2FFE6D55-65ED-4FB0-8174-E634DC11C562}" type="pres">
      <dgm:prSet presAssocID="{AEF5CB4A-6A85-4064-9DD3-8B4126907217}" presName="thickLine" presStyleLbl="alignNode1" presStyleIdx="2" presStyleCnt="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A3D3323B-C932-4470-AB13-9B04B55A3C21}" type="pres">
      <dgm:prSet presAssocID="{AEF5CB4A-6A85-4064-9DD3-8B4126907217}" presName="horz1" presStyleCnt="0"/>
      <dgm:spPr/>
    </dgm:pt>
    <dgm:pt modelId="{52EAB4C0-5F29-41BC-BF4C-E792DB28E783}" type="pres">
      <dgm:prSet presAssocID="{AEF5CB4A-6A85-4064-9DD3-8B4126907217}" presName="tx1" presStyleLbl="revTx" presStyleIdx="2" presStyleCnt="3" custLinFactNeighborY="1284"/>
      <dgm:spPr/>
      <dgm:t>
        <a:bodyPr/>
        <a:lstStyle/>
        <a:p>
          <a:endParaRPr lang="pl-PL"/>
        </a:p>
      </dgm:t>
    </dgm:pt>
    <dgm:pt modelId="{E8C1AE57-C545-4D92-AB77-2C22FB536AD8}" type="pres">
      <dgm:prSet presAssocID="{AEF5CB4A-6A85-4064-9DD3-8B4126907217}" presName="vert1" presStyleCnt="0"/>
      <dgm:spPr/>
    </dgm:pt>
  </dgm:ptLst>
  <dgm:cxnLst>
    <dgm:cxn modelId="{E0BB7E8B-3720-430D-ACD8-A3DDB5B4EEFA}" type="presOf" srcId="{4DBF56DC-5D87-4ED3-B04A-99EB34DBCD51}" destId="{0090BAF2-3F80-4F16-8F2E-01A455196D47}" srcOrd="0" destOrd="0" presId="urn:microsoft.com/office/officeart/2008/layout/LinedList"/>
    <dgm:cxn modelId="{A9DFAAD3-30A4-4022-85D9-859540F1F571}" srcId="{2E6C16F3-1F83-B54E-8DB0-6F43FBCDB4F6}" destId="{AEF5CB4A-6A85-4064-9DD3-8B4126907217}" srcOrd="2" destOrd="0" parTransId="{D4B8D006-3A52-4822-814C-4A2795941452}" sibTransId="{99548FB3-F4FB-443D-BD68-2C989839034E}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446358A7-0D68-4742-A9F4-0582A8154F71}" srcId="{2E6C16F3-1F83-B54E-8DB0-6F43FBCDB4F6}" destId="{7BDDD5BC-4B2D-944E-A524-08C8EFC92CC3}" srcOrd="0" destOrd="0" parTransId="{AEE43A4B-2AEB-6B4A-842A-F01533BB66E3}" sibTransId="{D7CF4B70-12D0-8E43-971A-9FF8059BB5BD}"/>
    <dgm:cxn modelId="{636EEA97-B010-4CAD-98CE-13C5C93DA8B0}" type="presOf" srcId="{AEF5CB4A-6A85-4064-9DD3-8B4126907217}" destId="{52EAB4C0-5F29-41BC-BF4C-E792DB28E783}" srcOrd="0" destOrd="0" presId="urn:microsoft.com/office/officeart/2008/layout/LinedList"/>
    <dgm:cxn modelId="{AC596D9A-C9AF-412A-A8B2-257030200482}" type="presOf" srcId="{7BDDD5BC-4B2D-944E-A524-08C8EFC92CC3}" destId="{C41F0860-389A-458B-8217-E8F0691FFC60}" srcOrd="0" destOrd="0" presId="urn:microsoft.com/office/officeart/2008/layout/LinedList"/>
    <dgm:cxn modelId="{38005D19-9F92-4B33-AAAC-691999D80255}" type="presOf" srcId="{2E6C16F3-1F83-B54E-8DB0-6F43FBCDB4F6}" destId="{5098F3FB-49B8-4C7E-AC01-27E5BA6F9359}" srcOrd="0" destOrd="0" presId="urn:microsoft.com/office/officeart/2008/layout/LinedList"/>
    <dgm:cxn modelId="{3703D6AE-18FC-4E63-9119-50034B210CC2}" type="presParOf" srcId="{5098F3FB-49B8-4C7E-AC01-27E5BA6F9359}" destId="{13B677DA-3366-43B1-91EA-98B74AD4AE60}" srcOrd="0" destOrd="0" presId="urn:microsoft.com/office/officeart/2008/layout/LinedList"/>
    <dgm:cxn modelId="{EA12974A-9362-4601-AB94-6C436992A6AE}" type="presParOf" srcId="{5098F3FB-49B8-4C7E-AC01-27E5BA6F9359}" destId="{0C5696EA-FA22-4590-B27E-9E37AF2C4FB6}" srcOrd="1" destOrd="0" presId="urn:microsoft.com/office/officeart/2008/layout/LinedList"/>
    <dgm:cxn modelId="{F81B1B78-84D6-471F-B3EA-6721109731D9}" type="presParOf" srcId="{0C5696EA-FA22-4590-B27E-9E37AF2C4FB6}" destId="{C41F0860-389A-458B-8217-E8F0691FFC60}" srcOrd="0" destOrd="0" presId="urn:microsoft.com/office/officeart/2008/layout/LinedList"/>
    <dgm:cxn modelId="{B80D1262-D8D3-4F34-B0D7-2F38EA153DF8}" type="presParOf" srcId="{0C5696EA-FA22-4590-B27E-9E37AF2C4FB6}" destId="{62A992ED-B086-49C5-9716-DF2B9FF061ED}" srcOrd="1" destOrd="0" presId="urn:microsoft.com/office/officeart/2008/layout/LinedList"/>
    <dgm:cxn modelId="{3B693728-CE35-4055-A3EB-879494132D36}" type="presParOf" srcId="{5098F3FB-49B8-4C7E-AC01-27E5BA6F9359}" destId="{AB69ABD3-4A7D-427E-A626-5AEB420EFC02}" srcOrd="2" destOrd="0" presId="urn:microsoft.com/office/officeart/2008/layout/LinedList"/>
    <dgm:cxn modelId="{94F7E3D4-BDA7-4841-BF36-0EAE9F093996}" type="presParOf" srcId="{5098F3FB-49B8-4C7E-AC01-27E5BA6F9359}" destId="{6BD72223-0701-4796-8038-CE4ED4CE083C}" srcOrd="3" destOrd="0" presId="urn:microsoft.com/office/officeart/2008/layout/LinedList"/>
    <dgm:cxn modelId="{2C83CA64-DCF8-4C10-B422-92E35705C9B5}" type="presParOf" srcId="{6BD72223-0701-4796-8038-CE4ED4CE083C}" destId="{0090BAF2-3F80-4F16-8F2E-01A455196D47}" srcOrd="0" destOrd="0" presId="urn:microsoft.com/office/officeart/2008/layout/LinedList"/>
    <dgm:cxn modelId="{B8B87DCF-8EB9-4D79-B35E-4FEE3DEA1FFA}" type="presParOf" srcId="{6BD72223-0701-4796-8038-CE4ED4CE083C}" destId="{696421CC-9045-4D09-BD1F-1A54DFCE6F6E}" srcOrd="1" destOrd="0" presId="urn:microsoft.com/office/officeart/2008/layout/LinedList"/>
    <dgm:cxn modelId="{61DE0206-60B6-4B5B-B797-097FE442B1DA}" type="presParOf" srcId="{5098F3FB-49B8-4C7E-AC01-27E5BA6F9359}" destId="{2FFE6D55-65ED-4FB0-8174-E634DC11C562}" srcOrd="4" destOrd="0" presId="urn:microsoft.com/office/officeart/2008/layout/LinedList"/>
    <dgm:cxn modelId="{5D6ED41B-4EEF-4C83-B887-29D4FFA4EE9F}" type="presParOf" srcId="{5098F3FB-49B8-4C7E-AC01-27E5BA6F9359}" destId="{A3D3323B-C932-4470-AB13-9B04B55A3C21}" srcOrd="5" destOrd="0" presId="urn:microsoft.com/office/officeart/2008/layout/LinedList"/>
    <dgm:cxn modelId="{EDCF5E8A-BF86-4CBE-BF16-6B5CD1403BC2}" type="presParOf" srcId="{A3D3323B-C932-4470-AB13-9B04B55A3C21}" destId="{52EAB4C0-5F29-41BC-BF4C-E792DB28E783}" srcOrd="0" destOrd="0" presId="urn:microsoft.com/office/officeart/2008/layout/LinedList"/>
    <dgm:cxn modelId="{EB9BA193-32B0-400F-9F37-2A93EC938101}" type="presParOf" srcId="{A3D3323B-C932-4470-AB13-9B04B55A3C21}" destId="{E8C1AE57-C545-4D92-AB77-2C22FB536A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Arkusze egzaminacyjne oraz zasady oceniania z kryteriami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zamieszczane w Serwisie dla dyrektorów należy udostępniać wszystkim nauczycielom, uczniom, słuchaczom, absolwentom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Wnioski o przeprowadzenie testu kwalifikacyjnego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dla osób, które ukończyły szkolenie w ramach kwalifikacji wstępnej lub kwalifikacji przyspieszonej np. w zawodach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technik transportu drogowego, kierowca mechanik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prosimy przesyłać zgodnie 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z procedurą załączoną w Serwisie dla dyrektorów</a:t>
          </a:r>
          <a:endParaRPr lang="pl-PL" sz="2400" b="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ctr"/>
          <a:r>
            <a:rPr lang="pl-PL" sz="2000" u="sng" dirty="0" smtClean="0">
              <a:solidFill>
                <a:srgbClr val="FFC000"/>
              </a:solidFill>
              <a:latin typeface="Arial Narrow" panose="020B0606020202030204" pitchFamily="34" charset="0"/>
              <a:ea typeface="Times New Roman" panose="02020603050405020304" pitchFamily="18" charset="0"/>
              <a:hlinkClick xmlns:r="http://schemas.openxmlformats.org/officeDocument/2006/relationships" r:id="rId1"/>
            </a:rPr>
            <a:t>Procedura organizowania i przeprowadzania testu kwalifikacyjnego z zakresie kwalifikacji wstępnej dla uczniów i absolwentów od 2020 roku</a:t>
          </a:r>
          <a:endParaRPr lang="pl-PL" sz="2000" b="0" dirty="0">
            <a:solidFill>
              <a:srgbClr val="FFC000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174862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3" custLinFactNeighborX="-5" custLinFactNeighborY="302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3" custScaleY="309310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  <dgm:pt modelId="{AB69ABD3-4A7D-427E-A626-5AEB420EFC02}" type="pres">
      <dgm:prSet presAssocID="{4DBF56DC-5D87-4ED3-B04A-99EB34DBCD51}" presName="thickLine" presStyleLbl="alignNode1" presStyleIdx="2" presStyleCnt="3" custLinFactNeighborX="-5" custLinFactNeighborY="-4701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2" presStyleCnt="3" custScaleY="16265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94402EAB-118E-42A2-B712-A65B2CDE3DD7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D7807959-2A85-4212-871A-DD4AEDEFCFAA}" srcId="{2E6C16F3-1F83-B54E-8DB0-6F43FBCDB4F6}" destId="{4DBF56DC-5D87-4ED3-B04A-99EB34DBCD51}" srcOrd="2" destOrd="0" parTransId="{3C11BBEE-31DD-4E0A-A18F-BAF9E19A8A10}" sibTransId="{2663DEA3-5475-426B-94AF-3BCFC3D76F0C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  <dgm:cxn modelId="{AF90D68C-1711-4848-85E4-914EE77980BA}" type="presParOf" srcId="{5098F3FB-49B8-4C7E-AC01-27E5BA6F9359}" destId="{AB69ABD3-4A7D-427E-A626-5AEB420EFC02}" srcOrd="4" destOrd="0" presId="urn:microsoft.com/office/officeart/2008/layout/LinedList"/>
    <dgm:cxn modelId="{B5FD6D16-0B43-42D1-B908-C0D5158CA8E5}" type="presParOf" srcId="{5098F3FB-49B8-4C7E-AC01-27E5BA6F9359}" destId="{6BD72223-0701-4796-8038-CE4ED4CE083C}" srcOrd="5" destOrd="0" presId="urn:microsoft.com/office/officeart/2008/layout/LinedList"/>
    <dgm:cxn modelId="{E8060ACA-0E71-48B9-9EAF-1069757CE15F}" type="presParOf" srcId="{6BD72223-0701-4796-8038-CE4ED4CE083C}" destId="{0090BAF2-3F80-4F16-8F2E-01A455196D47}" srcOrd="0" destOrd="0" presId="urn:microsoft.com/office/officeart/2008/layout/LinedList"/>
    <dgm:cxn modelId="{A4DEF033-576A-4252-858B-80EEC692F60C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Umowy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dla osób przeprowadzających egzamin zamawia się elektronicznie poprzez Serwis dla dyrektorów na daną funkcję w danym ośrodku na cały czas trwania egzaminu - nie na całą sesję</a:t>
          </a:r>
        </a:p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Korekty dotyczące dat, funkcji, możliwości ich wprowadzania po zablokowaniu w serwisie, proszę zgłaszać telefonicznie do Pań: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Dominika Struska  32/ 784 16 04  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 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Ilona Gwadera-Niewęgłowska 32/ 784 16 36</a:t>
          </a:r>
          <a:endParaRPr lang="pl-PL" sz="2400" b="1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/>
        </a:p>
      </dgm:t>
    </dgm:pt>
    <dgm:pt modelId="{EAB971C2-7BBA-1D4F-ADB8-1659E53359EC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Osoby bez umowy nie powinny uczestniczyć w organizacji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 przeprowadzaniu egzaminu</a:t>
          </a:r>
          <a:endParaRPr lang="pl-PL" sz="2400" dirty="0">
            <a:solidFill>
              <a:srgbClr val="0070C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 sz="2400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 sz="2400"/>
        </a:p>
      </dgm:t>
    </dgm:pt>
    <dgm:pt modelId="{E2DD35E9-A3B7-A843-B698-8595821E4A95}">
      <dgm:prSet phldrT="[Tekst]" custT="1"/>
      <dgm:spPr>
        <a:ln>
          <a:noFill/>
        </a:ln>
      </dgm:spPr>
      <dgm:t>
        <a:bodyPr anchor="ctr"/>
        <a:lstStyle/>
        <a:p>
          <a:pPr algn="just">
            <a:spcAft>
              <a:spcPts val="600"/>
            </a:spcAft>
          </a:pP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Do umów zlecenie należy dołączyć: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Rachune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 (do każdej umowy osobny rachunek), uzupełnione i podpisane </a:t>
          </a: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Potwierdzenie udziału </a:t>
          </a:r>
          <a:b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w egzaminie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,</a:t>
          </a: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które są niezbędne do ich rozliczenia</a:t>
          </a: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400"/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400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 custLinFactNeighborY="-21731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Ang="0" custScaleY="46561" custLinFactNeighborY="-363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E3B6EFC9-7379-4A6D-B3AC-1B76FAFF93D9}" type="pres">
      <dgm:prSet presAssocID="{EAB971C2-7BBA-1D4F-ADB8-1659E53359EC}" presName="thickLine" presStyleLbl="alignNode1" presStyleIdx="1" presStyleCnt="3" custFlipVert="1" custSzY="45720" custScaleX="100000" custLinFactNeighborY="-614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D8886387-C7E8-4E44-8141-790C9814F8B1}" type="pres">
      <dgm:prSet presAssocID="{EAB971C2-7BBA-1D4F-ADB8-1659E53359EC}" presName="horz1" presStyleCnt="0"/>
      <dgm:spPr/>
    </dgm:pt>
    <dgm:pt modelId="{CF7D60CA-2ADC-48BD-9E46-77E6AC47E891}" type="pres">
      <dgm:prSet presAssocID="{EAB971C2-7BBA-1D4F-ADB8-1659E53359EC}" presName="tx1" presStyleLbl="revTx" presStyleIdx="1" presStyleCnt="3" custScaleY="19475" custLinFactNeighborY="-58"/>
      <dgm:spPr/>
      <dgm:t>
        <a:bodyPr/>
        <a:lstStyle/>
        <a:p>
          <a:endParaRPr lang="pl-PL"/>
        </a:p>
      </dgm:t>
    </dgm:pt>
    <dgm:pt modelId="{FD0B1BE2-D4C8-4151-A603-6D9566EDB3C9}" type="pres">
      <dgm:prSet presAssocID="{EAB971C2-7BBA-1D4F-ADB8-1659E53359EC}" presName="vert1" presStyleCnt="0"/>
      <dgm:spPr/>
    </dgm:pt>
    <dgm:pt modelId="{AD9E8A93-2ABF-433B-8F47-7B1F2CB825C7}" type="pres">
      <dgm:prSet presAssocID="{E2DD35E9-A3B7-A843-B698-8595821E4A95}" presName="thickLine" presStyleLbl="alignNode1" presStyleIdx="2" presStyleCnt="3" custLinFactNeighborY="11711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80B5E87-71F7-4F7D-8899-4F95621DF4DF}" type="pres">
      <dgm:prSet presAssocID="{E2DD35E9-A3B7-A843-B698-8595821E4A95}" presName="horz1" presStyleCnt="0"/>
      <dgm:spPr/>
    </dgm:pt>
    <dgm:pt modelId="{7BC06908-0418-40EC-B579-7D365FF50B5C}" type="pres">
      <dgm:prSet presAssocID="{E2DD35E9-A3B7-A843-B698-8595821E4A95}" presName="tx1" presStyleLbl="revTx" presStyleIdx="2" presStyleCnt="3" custScaleY="20877" custLinFactNeighborY="5451"/>
      <dgm:spPr/>
      <dgm:t>
        <a:bodyPr/>
        <a:lstStyle/>
        <a:p>
          <a:endParaRPr lang="pl-PL"/>
        </a:p>
      </dgm:t>
    </dgm:pt>
    <dgm:pt modelId="{D82E7685-BA14-4DD9-A858-167B64D07EDE}" type="pres">
      <dgm:prSet presAssocID="{E2DD35E9-A3B7-A843-B698-8595821E4A95}" presName="vert1" presStyleCnt="0"/>
      <dgm:spPr/>
    </dgm:pt>
  </dgm:ptLst>
  <dgm:cxnLst>
    <dgm:cxn modelId="{D4F7C093-9D63-4E89-A4B0-0B59003D88ED}" type="presOf" srcId="{EAB971C2-7BBA-1D4F-ADB8-1659E53359EC}" destId="{CF7D60CA-2ADC-48BD-9E46-77E6AC47E891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56505C2-8300-44EB-9F45-1EE06CE72BE3}" type="presOf" srcId="{A111571A-B5B4-174B-9947-9572DD53D956}" destId="{F8EF69FF-67B0-4A87-B078-63C933499915}" srcOrd="0" destOrd="0" presId="urn:microsoft.com/office/officeart/2008/layout/LinedList"/>
    <dgm:cxn modelId="{BC963C8E-E4A3-4D2D-8EAF-E46829B611D3}" type="presOf" srcId="{2E6C16F3-1F83-B54E-8DB0-6F43FBCDB4F6}" destId="{5098F3FB-49B8-4C7E-AC01-27E5BA6F9359}" srcOrd="0" destOrd="0" presId="urn:microsoft.com/office/officeart/2008/layout/LinedList"/>
    <dgm:cxn modelId="{C8EEDEA8-3CF4-4F0B-B9EA-B855A87412D3}" type="presOf" srcId="{E2DD35E9-A3B7-A843-B698-8595821E4A95}" destId="{7BC06908-0418-40EC-B579-7D365FF50B5C}" srcOrd="0" destOrd="0" presId="urn:microsoft.com/office/officeart/2008/layout/LinedList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36669150-F87B-4F9A-9B4F-EF167E9994BA}" type="presParOf" srcId="{5098F3FB-49B8-4C7E-AC01-27E5BA6F9359}" destId="{0A1BFE59-4D25-45C8-AA65-0635711A400B}" srcOrd="0" destOrd="0" presId="urn:microsoft.com/office/officeart/2008/layout/LinedList"/>
    <dgm:cxn modelId="{E0286E96-27AD-4698-A5D5-D73436D1FBA9}" type="presParOf" srcId="{5098F3FB-49B8-4C7E-AC01-27E5BA6F9359}" destId="{EFBB74B3-4ABD-4F1F-9914-23992B93FEF5}" srcOrd="1" destOrd="0" presId="urn:microsoft.com/office/officeart/2008/layout/LinedList"/>
    <dgm:cxn modelId="{65A108EA-9FFA-463E-B274-C7D73AA2F60D}" type="presParOf" srcId="{EFBB74B3-4ABD-4F1F-9914-23992B93FEF5}" destId="{F8EF69FF-67B0-4A87-B078-63C933499915}" srcOrd="0" destOrd="0" presId="urn:microsoft.com/office/officeart/2008/layout/LinedList"/>
    <dgm:cxn modelId="{E1B1C4E3-49C2-48CF-B9D2-1058CDE912C8}" type="presParOf" srcId="{EFBB74B3-4ABD-4F1F-9914-23992B93FEF5}" destId="{4F1C1B55-E17E-4AA5-99E1-163383D36C5A}" srcOrd="1" destOrd="0" presId="urn:microsoft.com/office/officeart/2008/layout/LinedList"/>
    <dgm:cxn modelId="{7A20461D-1B0A-4A52-BCB8-ED2C2252F541}" type="presParOf" srcId="{5098F3FB-49B8-4C7E-AC01-27E5BA6F9359}" destId="{E3B6EFC9-7379-4A6D-B3AC-1B76FAFF93D9}" srcOrd="2" destOrd="0" presId="urn:microsoft.com/office/officeart/2008/layout/LinedList"/>
    <dgm:cxn modelId="{AD5E7BEE-3395-442E-BD20-0C55D3A18ACC}" type="presParOf" srcId="{5098F3FB-49B8-4C7E-AC01-27E5BA6F9359}" destId="{D8886387-C7E8-4E44-8141-790C9814F8B1}" srcOrd="3" destOrd="0" presId="urn:microsoft.com/office/officeart/2008/layout/LinedList"/>
    <dgm:cxn modelId="{4CB812B5-02F7-4A84-BDBC-68E760EA2039}" type="presParOf" srcId="{D8886387-C7E8-4E44-8141-790C9814F8B1}" destId="{CF7D60CA-2ADC-48BD-9E46-77E6AC47E891}" srcOrd="0" destOrd="0" presId="urn:microsoft.com/office/officeart/2008/layout/LinedList"/>
    <dgm:cxn modelId="{064BB838-5336-4E3D-A712-753041779D9D}" type="presParOf" srcId="{D8886387-C7E8-4E44-8141-790C9814F8B1}" destId="{FD0B1BE2-D4C8-4151-A603-6D9566EDB3C9}" srcOrd="1" destOrd="0" presId="urn:microsoft.com/office/officeart/2008/layout/LinedList"/>
    <dgm:cxn modelId="{647920A1-2ED3-426F-B477-E8F5B55E5533}" type="presParOf" srcId="{5098F3FB-49B8-4C7E-AC01-27E5BA6F9359}" destId="{AD9E8A93-2ABF-433B-8F47-7B1F2CB825C7}" srcOrd="4" destOrd="0" presId="urn:microsoft.com/office/officeart/2008/layout/LinedList"/>
    <dgm:cxn modelId="{FCCB81F1-1F1C-442A-AAC5-ACCEECBAEF48}" type="presParOf" srcId="{5098F3FB-49B8-4C7E-AC01-27E5BA6F9359}" destId="{E80B5E87-71F7-4F7D-8899-4F95621DF4DF}" srcOrd="5" destOrd="0" presId="urn:microsoft.com/office/officeart/2008/layout/LinedList"/>
    <dgm:cxn modelId="{E4930555-D979-4BE8-82EF-2FF432B911EA}" type="presParOf" srcId="{E80B5E87-71F7-4F7D-8899-4F95621DF4DF}" destId="{7BC06908-0418-40EC-B579-7D365FF50B5C}" srcOrd="0" destOrd="0" presId="urn:microsoft.com/office/officeart/2008/layout/LinedList"/>
    <dgm:cxn modelId="{4752C4DE-5972-40AA-8241-6F1C6C36C93B}" type="presParOf" srcId="{E80B5E87-71F7-4F7D-8899-4F95621DF4DF}" destId="{D82E7685-BA14-4DD9-A858-167B64D07E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BE610AD-05FD-403C-B1C5-DD38C70568C1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Umowy powinny być zamawiane (pobierane indywidualnie) przez Zleceniobiorcę w </a:t>
          </a:r>
          <a:r>
            <a:rPr lang="pl-PL" sz="2400" b="1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Serwisie dla egzaminatorów (SE)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według schematu:</a:t>
          </a:r>
        </a:p>
      </dgm:t>
    </dgm:pt>
    <dgm:pt modelId="{102EE12F-1918-4504-A816-34684D1FAF05}" type="parTrans" cxnId="{286A0219-BC8C-47D5-B553-1C3C80C1EBC0}">
      <dgm:prSet/>
      <dgm:spPr/>
      <dgm:t>
        <a:bodyPr/>
        <a:lstStyle/>
        <a:p>
          <a:endParaRPr lang="pl-PL"/>
        </a:p>
      </dgm:t>
    </dgm:pt>
    <dgm:pt modelId="{38BB0AAC-3ACB-4664-9052-D8E6669B863C}" type="sibTrans" cxnId="{286A0219-BC8C-47D5-B553-1C3C80C1EBC0}">
      <dgm:prSet/>
      <dgm:spPr/>
      <dgm:t>
        <a:bodyPr/>
        <a:lstStyle/>
        <a:p>
          <a:endParaRPr lang="pl-PL"/>
        </a:p>
      </dgm:t>
    </dgm:pt>
    <dgm:pt modelId="{0F13B523-F36F-46CC-A260-E0B0D91202B0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1. Zleceniobiorca wypełnia oświadczenie do każdej umowy oddzielnie </a:t>
          </a:r>
          <a:b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w </a:t>
          </a:r>
          <a:r>
            <a:rPr lang="pl-PL" sz="2400" b="1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Serwisie dla egzaminatorów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 logując się na swoje konto w zakładce </a:t>
          </a:r>
          <a:r>
            <a:rPr lang="pl-PL" sz="2400" b="0" i="1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Moje dane – oświadczenia</a:t>
          </a:r>
          <a:endParaRPr lang="pl-PL" sz="2400" b="0" i="0" u="none" strike="noStrike" dirty="0" smtClean="0">
            <a:solidFill>
              <a:srgbClr val="000099"/>
            </a:solidFill>
            <a:effectLst/>
            <a:latin typeface="Arial Narrow" panose="020B0606020202030204" pitchFamily="34" charset="0"/>
          </a:endParaRPr>
        </a:p>
      </dgm:t>
    </dgm:pt>
    <dgm:pt modelId="{C723C466-C181-4238-8AD1-A263C45190DC}" type="parTrans" cxnId="{352ECBCA-D12A-42C5-A52F-ACD18445D1B2}">
      <dgm:prSet/>
      <dgm:spPr/>
      <dgm:t>
        <a:bodyPr/>
        <a:lstStyle/>
        <a:p>
          <a:endParaRPr lang="pl-PL"/>
        </a:p>
      </dgm:t>
    </dgm:pt>
    <dgm:pt modelId="{BADF22AD-249C-4988-AA3F-33E85E920A3B}" type="sibTrans" cxnId="{352ECBCA-D12A-42C5-A52F-ACD18445D1B2}">
      <dgm:prSet/>
      <dgm:spPr/>
      <dgm:t>
        <a:bodyPr/>
        <a:lstStyle/>
        <a:p>
          <a:endParaRPr lang="pl-PL"/>
        </a:p>
      </dgm:t>
    </dgm:pt>
    <dgm:pt modelId="{749AD570-B880-474B-973B-D4E9E4DB7066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2</a:t>
          </a:r>
          <a:r>
            <a:rPr lang="pl-PL" sz="2400" b="0" i="1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rPr>
            <a:t>. 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 wypełnieniu przez Zleceniobiorcę oświadczenia umowa zostaje sporządzona przez pracowników OKE i podpisana elektronicznie przez Dyrektora OKE</a:t>
          </a:r>
        </a:p>
      </dgm:t>
    </dgm:pt>
    <dgm:pt modelId="{7F58BF90-CEF9-459B-892D-CC3BBB85E607}" type="parTrans" cxnId="{57573FA2-CC1D-40A6-94A5-A139DE042DDC}">
      <dgm:prSet/>
      <dgm:spPr/>
      <dgm:t>
        <a:bodyPr/>
        <a:lstStyle/>
        <a:p>
          <a:endParaRPr lang="pl-PL"/>
        </a:p>
      </dgm:t>
    </dgm:pt>
    <dgm:pt modelId="{84F53C1E-D826-4F25-8AEE-37DB8E31A93B}" type="sibTrans" cxnId="{57573FA2-CC1D-40A6-94A5-A139DE042DDC}">
      <dgm:prSet/>
      <dgm:spPr/>
      <dgm:t>
        <a:bodyPr/>
        <a:lstStyle/>
        <a:p>
          <a:endParaRPr lang="pl-PL"/>
        </a:p>
      </dgm:t>
    </dgm:pt>
    <dgm:pt modelId="{1A11F849-9580-4BAD-A778-508584E45F73}">
      <dgm:prSet custT="1"/>
      <dgm:spPr/>
      <dgm:t>
        <a:bodyPr anchor="ctr"/>
        <a:lstStyle/>
        <a:p>
          <a:pPr marL="354013" indent="-354013" algn="just">
            <a:spcAft>
              <a:spcPts val="0"/>
            </a:spcAft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3. Podpisane umowy są gotowe do pobrania w Serwisie dla egzaminatorów w zakładce </a:t>
          </a:r>
          <a:r>
            <a:rPr lang="pl-PL" sz="2400" b="0" i="1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Moje dane – Umowy. 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Zleceniobiorca</a:t>
          </a:r>
          <a:r>
            <a:rPr lang="pl-PL" sz="2400" b="0" i="1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pobiera</a:t>
          </a:r>
          <a:r>
            <a:rPr lang="pl-PL" sz="2400" b="0" i="1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i</a:t>
          </a:r>
          <a:r>
            <a:rPr lang="pl-PL" sz="2400" b="0" i="1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 </a:t>
          </a: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drukuje umowę wraz z rachunkiem</a:t>
          </a:r>
        </a:p>
      </dgm:t>
    </dgm:pt>
    <dgm:pt modelId="{ED929344-BD56-4C0C-A0B3-9F06BA53B4BB}" type="parTrans" cxnId="{9E42CC7F-112C-4E37-9F81-D3C5C4A1D514}">
      <dgm:prSet/>
      <dgm:spPr/>
      <dgm:t>
        <a:bodyPr/>
        <a:lstStyle/>
        <a:p>
          <a:endParaRPr lang="pl-PL"/>
        </a:p>
      </dgm:t>
    </dgm:pt>
    <dgm:pt modelId="{5FDB4B5C-63E0-4284-A39B-7A29B9C44BB1}" type="sibTrans" cxnId="{9E42CC7F-112C-4E37-9F81-D3C5C4A1D514}">
      <dgm:prSet/>
      <dgm:spPr/>
      <dgm:t>
        <a:bodyPr/>
        <a:lstStyle/>
        <a:p>
          <a:endParaRPr lang="pl-PL"/>
        </a:p>
      </dgm:t>
    </dgm:pt>
    <dgm:pt modelId="{B54C5A26-D030-466F-B6D9-126572822593}">
      <dgm:prSet custT="1"/>
      <dgm:spPr/>
      <dgm:t>
        <a:bodyPr anchor="ctr"/>
        <a:lstStyle/>
        <a:p>
          <a:pPr algn="just">
            <a:spcAft>
              <a:spcPts val="0"/>
            </a:spcAft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4.  Do pracy w ośrodku zabiera ze sobą wydrukowaną umowę i rachunek</a:t>
          </a:r>
        </a:p>
      </dgm:t>
    </dgm:pt>
    <dgm:pt modelId="{49E2228C-AF86-4034-BE35-87AA1473F09E}" type="parTrans" cxnId="{468A84E6-53FD-4FEC-88CC-1A99CBF683EA}">
      <dgm:prSet/>
      <dgm:spPr/>
      <dgm:t>
        <a:bodyPr/>
        <a:lstStyle/>
        <a:p>
          <a:endParaRPr lang="pl-PL"/>
        </a:p>
      </dgm:t>
    </dgm:pt>
    <dgm:pt modelId="{23C6A5AC-67CB-4FEB-8566-50D88FCD85E9}" type="sibTrans" cxnId="{468A84E6-53FD-4FEC-88CC-1A99CBF683EA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EAE2DE2-5889-471E-8FC3-DA200A477CCB}" type="pres">
      <dgm:prSet presAssocID="{7BE610AD-05FD-403C-B1C5-DD38C70568C1}" presName="thickLine" presStyleLbl="alignNode1" presStyleIdx="0" presStyleCnt="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56C84D42-6ADA-4F62-9ABB-97E9989A5CEC}" type="pres">
      <dgm:prSet presAssocID="{7BE610AD-05FD-403C-B1C5-DD38C70568C1}" presName="horz1" presStyleCnt="0"/>
      <dgm:spPr/>
      <dgm:t>
        <a:bodyPr/>
        <a:lstStyle/>
        <a:p>
          <a:endParaRPr lang="pl-PL"/>
        </a:p>
      </dgm:t>
    </dgm:pt>
    <dgm:pt modelId="{1ECCC353-98B9-40F3-8E87-2D759E99F0CF}" type="pres">
      <dgm:prSet presAssocID="{7BE610AD-05FD-403C-B1C5-DD38C70568C1}" presName="tx1" presStyleLbl="revTx" presStyleIdx="0" presStyleCnt="5" custScaleY="81588"/>
      <dgm:spPr/>
      <dgm:t>
        <a:bodyPr/>
        <a:lstStyle/>
        <a:p>
          <a:endParaRPr lang="pl-PL"/>
        </a:p>
      </dgm:t>
    </dgm:pt>
    <dgm:pt modelId="{24B38C75-D751-4040-99F1-EFF4A4D58A37}" type="pres">
      <dgm:prSet presAssocID="{7BE610AD-05FD-403C-B1C5-DD38C70568C1}" presName="vert1" presStyleCnt="0"/>
      <dgm:spPr/>
      <dgm:t>
        <a:bodyPr/>
        <a:lstStyle/>
        <a:p>
          <a:endParaRPr lang="pl-PL"/>
        </a:p>
      </dgm:t>
    </dgm:pt>
    <dgm:pt modelId="{837DC7FE-B2E3-4D9C-AEFF-FA4E6F578D91}" type="pres">
      <dgm:prSet presAssocID="{0F13B523-F36F-46CC-A260-E0B0D91202B0}" presName="thickLine" presStyleLbl="alignNode1" presStyleIdx="1" presStyleCnt="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6D10716-905E-4C5D-8B7F-CF68DEDB86D0}" type="pres">
      <dgm:prSet presAssocID="{0F13B523-F36F-46CC-A260-E0B0D91202B0}" presName="horz1" presStyleCnt="0"/>
      <dgm:spPr/>
    </dgm:pt>
    <dgm:pt modelId="{43B0F0CF-E4BD-4540-8C55-404644F4ACC3}" type="pres">
      <dgm:prSet presAssocID="{0F13B523-F36F-46CC-A260-E0B0D91202B0}" presName="tx1" presStyleLbl="revTx" presStyleIdx="1" presStyleCnt="5"/>
      <dgm:spPr/>
      <dgm:t>
        <a:bodyPr/>
        <a:lstStyle/>
        <a:p>
          <a:endParaRPr lang="pl-PL"/>
        </a:p>
      </dgm:t>
    </dgm:pt>
    <dgm:pt modelId="{3D3ED0BC-8894-446F-B2A3-217408CAAEE1}" type="pres">
      <dgm:prSet presAssocID="{0F13B523-F36F-46CC-A260-E0B0D91202B0}" presName="vert1" presStyleCnt="0"/>
      <dgm:spPr/>
    </dgm:pt>
    <dgm:pt modelId="{5A4D4723-7CD7-4AAE-9D43-293B3FA3DEE0}" type="pres">
      <dgm:prSet presAssocID="{749AD570-B880-474B-973B-D4E9E4DB7066}" presName="thickLine" presStyleLbl="alignNode1" presStyleIdx="2" presStyleCnt="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1818F6C-B8F3-4B9E-8F31-6783CEC9FDBE}" type="pres">
      <dgm:prSet presAssocID="{749AD570-B880-474B-973B-D4E9E4DB7066}" presName="horz1" presStyleCnt="0"/>
      <dgm:spPr/>
    </dgm:pt>
    <dgm:pt modelId="{CA6968D8-2D13-4FDA-B2C0-32B02DF9FF69}" type="pres">
      <dgm:prSet presAssocID="{749AD570-B880-474B-973B-D4E9E4DB7066}" presName="tx1" presStyleLbl="revTx" presStyleIdx="2" presStyleCnt="5"/>
      <dgm:spPr/>
      <dgm:t>
        <a:bodyPr/>
        <a:lstStyle/>
        <a:p>
          <a:endParaRPr lang="pl-PL"/>
        </a:p>
      </dgm:t>
    </dgm:pt>
    <dgm:pt modelId="{6CC4C5A1-A62D-4344-B5EF-169C98B2546E}" type="pres">
      <dgm:prSet presAssocID="{749AD570-B880-474B-973B-D4E9E4DB7066}" presName="vert1" presStyleCnt="0"/>
      <dgm:spPr/>
    </dgm:pt>
    <dgm:pt modelId="{FACB3FAD-C091-4901-9787-2827507460B9}" type="pres">
      <dgm:prSet presAssocID="{1A11F849-9580-4BAD-A778-508584E45F73}" presName="thickLine" presStyleLbl="alignNode1" presStyleIdx="3" presStyleCnt="5" custLinFactNeighborY="-537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798DD26D-3315-435C-B9DA-B33023A260E0}" type="pres">
      <dgm:prSet presAssocID="{1A11F849-9580-4BAD-A778-508584E45F73}" presName="horz1" presStyleCnt="0"/>
      <dgm:spPr/>
    </dgm:pt>
    <dgm:pt modelId="{F6B26A44-0BA9-48E8-8767-252F53D5D7D6}" type="pres">
      <dgm:prSet presAssocID="{1A11F849-9580-4BAD-A778-508584E45F73}" presName="tx1" presStyleLbl="revTx" presStyleIdx="3" presStyleCnt="5"/>
      <dgm:spPr/>
      <dgm:t>
        <a:bodyPr/>
        <a:lstStyle/>
        <a:p>
          <a:endParaRPr lang="pl-PL"/>
        </a:p>
      </dgm:t>
    </dgm:pt>
    <dgm:pt modelId="{A6FB1BCF-7D75-4AA4-88DD-30F0CEE61365}" type="pres">
      <dgm:prSet presAssocID="{1A11F849-9580-4BAD-A778-508584E45F73}" presName="vert1" presStyleCnt="0"/>
      <dgm:spPr/>
    </dgm:pt>
    <dgm:pt modelId="{FE38601A-EE82-43CC-B26B-7A2D47A4994B}" type="pres">
      <dgm:prSet presAssocID="{B54C5A26-D030-466F-B6D9-126572822593}" presName="thickLine" presStyleLbl="alignNode1" presStyleIdx="4" presStyleCnt="5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57948E8D-C7D3-4776-9234-BFB956748A79}" type="pres">
      <dgm:prSet presAssocID="{B54C5A26-D030-466F-B6D9-126572822593}" presName="horz1" presStyleCnt="0"/>
      <dgm:spPr/>
    </dgm:pt>
    <dgm:pt modelId="{85081C45-8431-43E5-914A-2064120B3D4F}" type="pres">
      <dgm:prSet presAssocID="{B54C5A26-D030-466F-B6D9-126572822593}" presName="tx1" presStyleLbl="revTx" presStyleIdx="4" presStyleCnt="5" custScaleY="69154"/>
      <dgm:spPr/>
      <dgm:t>
        <a:bodyPr/>
        <a:lstStyle/>
        <a:p>
          <a:endParaRPr lang="pl-PL"/>
        </a:p>
      </dgm:t>
    </dgm:pt>
    <dgm:pt modelId="{09E3EB76-2D86-488A-8970-906A14C0E848}" type="pres">
      <dgm:prSet presAssocID="{B54C5A26-D030-466F-B6D9-126572822593}" presName="vert1" presStyleCnt="0"/>
      <dgm:spPr/>
    </dgm:pt>
  </dgm:ptLst>
  <dgm:cxnLst>
    <dgm:cxn modelId="{468A84E6-53FD-4FEC-88CC-1A99CBF683EA}" srcId="{2E6C16F3-1F83-B54E-8DB0-6F43FBCDB4F6}" destId="{B54C5A26-D030-466F-B6D9-126572822593}" srcOrd="4" destOrd="0" parTransId="{49E2228C-AF86-4034-BE35-87AA1473F09E}" sibTransId="{23C6A5AC-67CB-4FEB-8566-50D88FCD85E9}"/>
    <dgm:cxn modelId="{9E42CC7F-112C-4E37-9F81-D3C5C4A1D514}" srcId="{2E6C16F3-1F83-B54E-8DB0-6F43FBCDB4F6}" destId="{1A11F849-9580-4BAD-A778-508584E45F73}" srcOrd="3" destOrd="0" parTransId="{ED929344-BD56-4C0C-A0B3-9F06BA53B4BB}" sibTransId="{5FDB4B5C-63E0-4284-A39B-7A29B9C44BB1}"/>
    <dgm:cxn modelId="{8044F9F0-7417-4B03-A640-F68414FA8D21}" type="presOf" srcId="{7BE610AD-05FD-403C-B1C5-DD38C70568C1}" destId="{1ECCC353-98B9-40F3-8E87-2D759E99F0CF}" srcOrd="0" destOrd="0" presId="urn:microsoft.com/office/officeart/2008/layout/LinedList"/>
    <dgm:cxn modelId="{BA4EF1B3-3EA2-4954-854D-6D8828D0944B}" type="presOf" srcId="{B54C5A26-D030-466F-B6D9-126572822593}" destId="{85081C45-8431-43E5-914A-2064120B3D4F}" srcOrd="0" destOrd="0" presId="urn:microsoft.com/office/officeart/2008/layout/LinedList"/>
    <dgm:cxn modelId="{DF9D7C8D-7E02-4980-BB72-A49B37294E3F}" type="presOf" srcId="{2E6C16F3-1F83-B54E-8DB0-6F43FBCDB4F6}" destId="{5098F3FB-49B8-4C7E-AC01-27E5BA6F9359}" srcOrd="0" destOrd="0" presId="urn:microsoft.com/office/officeart/2008/layout/LinedList"/>
    <dgm:cxn modelId="{EAB1E566-CC44-42DA-8ADC-38CE1903F253}" type="presOf" srcId="{1A11F849-9580-4BAD-A778-508584E45F73}" destId="{F6B26A44-0BA9-48E8-8767-252F53D5D7D6}" srcOrd="0" destOrd="0" presId="urn:microsoft.com/office/officeart/2008/layout/LinedList"/>
    <dgm:cxn modelId="{352ECBCA-D12A-42C5-A52F-ACD18445D1B2}" srcId="{2E6C16F3-1F83-B54E-8DB0-6F43FBCDB4F6}" destId="{0F13B523-F36F-46CC-A260-E0B0D91202B0}" srcOrd="1" destOrd="0" parTransId="{C723C466-C181-4238-8AD1-A263C45190DC}" sibTransId="{BADF22AD-249C-4988-AA3F-33E85E920A3B}"/>
    <dgm:cxn modelId="{57573FA2-CC1D-40A6-94A5-A139DE042DDC}" srcId="{2E6C16F3-1F83-B54E-8DB0-6F43FBCDB4F6}" destId="{749AD570-B880-474B-973B-D4E9E4DB7066}" srcOrd="2" destOrd="0" parTransId="{7F58BF90-CEF9-459B-892D-CC3BBB85E607}" sibTransId="{84F53C1E-D826-4F25-8AEE-37DB8E31A93B}"/>
    <dgm:cxn modelId="{1DEC2700-7938-4EC2-A83E-C0172CF6EA9A}" type="presOf" srcId="{0F13B523-F36F-46CC-A260-E0B0D91202B0}" destId="{43B0F0CF-E4BD-4540-8C55-404644F4ACC3}" srcOrd="0" destOrd="0" presId="urn:microsoft.com/office/officeart/2008/layout/LinedList"/>
    <dgm:cxn modelId="{286A0219-BC8C-47D5-B553-1C3C80C1EBC0}" srcId="{2E6C16F3-1F83-B54E-8DB0-6F43FBCDB4F6}" destId="{7BE610AD-05FD-403C-B1C5-DD38C70568C1}" srcOrd="0" destOrd="0" parTransId="{102EE12F-1918-4504-A816-34684D1FAF05}" sibTransId="{38BB0AAC-3ACB-4664-9052-D8E6669B863C}"/>
    <dgm:cxn modelId="{27124E06-9C42-41E4-852C-A01A4AECE2C4}" type="presOf" srcId="{749AD570-B880-474B-973B-D4E9E4DB7066}" destId="{CA6968D8-2D13-4FDA-B2C0-32B02DF9FF69}" srcOrd="0" destOrd="0" presId="urn:microsoft.com/office/officeart/2008/layout/LinedList"/>
    <dgm:cxn modelId="{C5DB0104-623D-4F7D-9C9F-59DD405C2BE7}" type="presParOf" srcId="{5098F3FB-49B8-4C7E-AC01-27E5BA6F9359}" destId="{6EAE2DE2-5889-471E-8FC3-DA200A477CCB}" srcOrd="0" destOrd="0" presId="urn:microsoft.com/office/officeart/2008/layout/LinedList"/>
    <dgm:cxn modelId="{3CA9B4DA-41F6-427E-8A96-67662B1BB032}" type="presParOf" srcId="{5098F3FB-49B8-4C7E-AC01-27E5BA6F9359}" destId="{56C84D42-6ADA-4F62-9ABB-97E9989A5CEC}" srcOrd="1" destOrd="0" presId="urn:microsoft.com/office/officeart/2008/layout/LinedList"/>
    <dgm:cxn modelId="{3FEBE590-A01D-44C0-B626-8F9DA406D360}" type="presParOf" srcId="{56C84D42-6ADA-4F62-9ABB-97E9989A5CEC}" destId="{1ECCC353-98B9-40F3-8E87-2D759E99F0CF}" srcOrd="0" destOrd="0" presId="urn:microsoft.com/office/officeart/2008/layout/LinedList"/>
    <dgm:cxn modelId="{25BE814B-0D12-40EB-B42A-33CAF6EA706C}" type="presParOf" srcId="{56C84D42-6ADA-4F62-9ABB-97E9989A5CEC}" destId="{24B38C75-D751-4040-99F1-EFF4A4D58A37}" srcOrd="1" destOrd="0" presId="urn:microsoft.com/office/officeart/2008/layout/LinedList"/>
    <dgm:cxn modelId="{89A7B62E-67B6-43C5-B244-44C18B32EF98}" type="presParOf" srcId="{5098F3FB-49B8-4C7E-AC01-27E5BA6F9359}" destId="{837DC7FE-B2E3-4D9C-AEFF-FA4E6F578D91}" srcOrd="2" destOrd="0" presId="urn:microsoft.com/office/officeart/2008/layout/LinedList"/>
    <dgm:cxn modelId="{03282C9D-184E-4A70-89CB-DD1B3AFE2D27}" type="presParOf" srcId="{5098F3FB-49B8-4C7E-AC01-27E5BA6F9359}" destId="{66D10716-905E-4C5D-8B7F-CF68DEDB86D0}" srcOrd="3" destOrd="0" presId="urn:microsoft.com/office/officeart/2008/layout/LinedList"/>
    <dgm:cxn modelId="{66FD72F6-3224-4F62-BA86-0C2ECEA8ED91}" type="presParOf" srcId="{66D10716-905E-4C5D-8B7F-CF68DEDB86D0}" destId="{43B0F0CF-E4BD-4540-8C55-404644F4ACC3}" srcOrd="0" destOrd="0" presId="urn:microsoft.com/office/officeart/2008/layout/LinedList"/>
    <dgm:cxn modelId="{099BAD62-7554-4CD3-A2CB-605A9F38D6B7}" type="presParOf" srcId="{66D10716-905E-4C5D-8B7F-CF68DEDB86D0}" destId="{3D3ED0BC-8894-446F-B2A3-217408CAAEE1}" srcOrd="1" destOrd="0" presId="urn:microsoft.com/office/officeart/2008/layout/LinedList"/>
    <dgm:cxn modelId="{A9D2BA83-3684-4EAC-B7BA-36A94CDF436E}" type="presParOf" srcId="{5098F3FB-49B8-4C7E-AC01-27E5BA6F9359}" destId="{5A4D4723-7CD7-4AAE-9D43-293B3FA3DEE0}" srcOrd="4" destOrd="0" presId="urn:microsoft.com/office/officeart/2008/layout/LinedList"/>
    <dgm:cxn modelId="{529DB526-A93F-411B-AF82-A9A0D9279394}" type="presParOf" srcId="{5098F3FB-49B8-4C7E-AC01-27E5BA6F9359}" destId="{01818F6C-B8F3-4B9E-8F31-6783CEC9FDBE}" srcOrd="5" destOrd="0" presId="urn:microsoft.com/office/officeart/2008/layout/LinedList"/>
    <dgm:cxn modelId="{DB1AA715-1BCF-4923-A077-729FCB0F4A0D}" type="presParOf" srcId="{01818F6C-B8F3-4B9E-8F31-6783CEC9FDBE}" destId="{CA6968D8-2D13-4FDA-B2C0-32B02DF9FF69}" srcOrd="0" destOrd="0" presId="urn:microsoft.com/office/officeart/2008/layout/LinedList"/>
    <dgm:cxn modelId="{1A4F96BA-B677-4AF9-8338-F10A7E13F252}" type="presParOf" srcId="{01818F6C-B8F3-4B9E-8F31-6783CEC9FDBE}" destId="{6CC4C5A1-A62D-4344-B5EF-169C98B2546E}" srcOrd="1" destOrd="0" presId="urn:microsoft.com/office/officeart/2008/layout/LinedList"/>
    <dgm:cxn modelId="{1C3300F7-DF58-44CE-B90D-2C1E9F455167}" type="presParOf" srcId="{5098F3FB-49B8-4C7E-AC01-27E5BA6F9359}" destId="{FACB3FAD-C091-4901-9787-2827507460B9}" srcOrd="6" destOrd="0" presId="urn:microsoft.com/office/officeart/2008/layout/LinedList"/>
    <dgm:cxn modelId="{05233DCD-9625-434C-90EB-924644FD8513}" type="presParOf" srcId="{5098F3FB-49B8-4C7E-AC01-27E5BA6F9359}" destId="{798DD26D-3315-435C-B9DA-B33023A260E0}" srcOrd="7" destOrd="0" presId="urn:microsoft.com/office/officeart/2008/layout/LinedList"/>
    <dgm:cxn modelId="{1852B7CC-4D5B-4FCF-B186-E15173AAFB4F}" type="presParOf" srcId="{798DD26D-3315-435C-B9DA-B33023A260E0}" destId="{F6B26A44-0BA9-48E8-8767-252F53D5D7D6}" srcOrd="0" destOrd="0" presId="urn:microsoft.com/office/officeart/2008/layout/LinedList"/>
    <dgm:cxn modelId="{170F3615-F46B-4EEE-A40A-84C8F824A4F1}" type="presParOf" srcId="{798DD26D-3315-435C-B9DA-B33023A260E0}" destId="{A6FB1BCF-7D75-4AA4-88DD-30F0CEE61365}" srcOrd="1" destOrd="0" presId="urn:microsoft.com/office/officeart/2008/layout/LinedList"/>
    <dgm:cxn modelId="{3757BAED-D74F-48ED-8127-D3AA02352D55}" type="presParOf" srcId="{5098F3FB-49B8-4C7E-AC01-27E5BA6F9359}" destId="{FE38601A-EE82-43CC-B26B-7A2D47A4994B}" srcOrd="8" destOrd="0" presId="urn:microsoft.com/office/officeart/2008/layout/LinedList"/>
    <dgm:cxn modelId="{88A5C5F9-649E-44E3-90DE-8CFE1FF56FC2}" type="presParOf" srcId="{5098F3FB-49B8-4C7E-AC01-27E5BA6F9359}" destId="{57948E8D-C7D3-4776-9234-BFB956748A79}" srcOrd="9" destOrd="0" presId="urn:microsoft.com/office/officeart/2008/layout/LinedList"/>
    <dgm:cxn modelId="{D6438E99-D2F9-4BF0-9CED-0936DDD96C45}" type="presParOf" srcId="{57948E8D-C7D3-4776-9234-BFB956748A79}" destId="{85081C45-8431-43E5-914A-2064120B3D4F}" srcOrd="0" destOrd="0" presId="urn:microsoft.com/office/officeart/2008/layout/LinedList"/>
    <dgm:cxn modelId="{FF554E9F-710E-4DB7-83D2-0CAB650E70E2}" type="presParOf" srcId="{57948E8D-C7D3-4776-9234-BFB956748A79}" destId="{09E3EB76-2D86-488A-8970-906A14C0E8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92075" indent="0" algn="just"/>
          <a:r>
            <a:rPr lang="pl-PL" alt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dnia</a:t>
          </a:r>
          <a:b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27 kwietnia 2015 r. </a:t>
          </a:r>
          <a:r>
            <a:rPr lang="pl-PL" altLang="pl-PL" sz="2000" b="0" i="0" dirty="0" smtClean="0">
              <a:solidFill>
                <a:srgbClr val="000099"/>
              </a:solidFill>
              <a:latin typeface="Arial Narrow" panose="020B0606020202030204" pitchFamily="34" charset="0"/>
            </a:rPr>
            <a:t>w sprawie szczegółowych warunków</a:t>
          </a:r>
          <a:br>
            <a:rPr lang="pl-PL" altLang="pl-PL" sz="2000" b="0" i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b="0" i="0" dirty="0" smtClean="0">
              <a:solidFill>
                <a:srgbClr val="000099"/>
              </a:solidFill>
              <a:latin typeface="Arial Narrow" panose="020B0606020202030204" pitchFamily="34" charset="0"/>
            </a:rPr>
            <a:t>i sposobu przeprowadzania </a:t>
          </a:r>
          <a:r>
            <a:rPr lang="pl-PL" alt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egzaminu potwierdzającego kwalifikacje w zawodzie</a:t>
          </a: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92075" indent="0" algn="ctr"/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Dz.U. z 2015 r., poz. 673</a:t>
          </a:r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indent="0" algn="ctr"/>
          <a:endParaRPr lang="pl-PL" altLang="pl-PL" sz="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dnia 27 kwietnia 2015 r.</a:t>
          </a:r>
          <a:endParaRPr 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/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/>
        </a:p>
      </dgm:t>
    </dgm:pt>
    <dgm:pt modelId="{EAB971C2-7BBA-1D4F-ADB8-1659E53359EC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marL="182563" indent="0" algn="just"/>
          <a:r>
            <a:rPr lang="pl-PL" alt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dnia</a:t>
          </a:r>
          <a:b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28 sierpnia 2019 r. </a:t>
          </a:r>
          <a:r>
            <a:rPr lang="pl-PL" altLang="pl-PL" sz="2000" b="0" i="0" dirty="0" smtClean="0">
              <a:solidFill>
                <a:srgbClr val="000099"/>
              </a:solidFill>
              <a:latin typeface="Arial Narrow" panose="020B0606020202030204" pitchFamily="34" charset="0"/>
            </a:rPr>
            <a:t>w sprawie szczegółowych warunków i sposobu przeprowadzania </a:t>
          </a:r>
          <a:r>
            <a:rPr lang="pl-PL" alt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egzaminu zawodowego oraz egzaminu potwierdzającego kwalifikacje w zawodzie</a:t>
          </a: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pPr marL="182563" indent="0" algn="ctr"/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Dz.U. z 2019 r., poz. 1707</a:t>
          </a: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182563" indent="0" algn="ctr"/>
          <a:endParaRPr lang="pl-PL" altLang="pl-PL" sz="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2"/>
            </a:rPr>
            <a:t>Rozporządzenie Ministra Edukacji Narodowej z dnia 28 sierpnia 2019 r.</a:t>
          </a:r>
          <a:endParaRPr lang="pl-PL" alt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/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/>
        </a:p>
      </dgm:t>
    </dgm:pt>
    <dgm:pt modelId="{49CD48F3-442C-4CD2-92DD-CA96492ECEDE}" type="pres">
      <dgm:prSet presAssocID="{2E6C16F3-1F83-B54E-8DB0-6F43FBCDB4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AB3187-E63A-4D21-A356-99473C7D993C}" type="pres">
      <dgm:prSet presAssocID="{A111571A-B5B4-174B-9947-9572DD53D956}" presName="composite" presStyleCnt="0"/>
      <dgm:spPr/>
    </dgm:pt>
    <dgm:pt modelId="{A6CCB705-1C5C-405E-B292-8C6921D532DD}" type="pres">
      <dgm:prSet presAssocID="{A111571A-B5B4-174B-9947-9572DD53D956}" presName="rect1" presStyleLbl="trAlignAcc1" presStyleIdx="0" presStyleCnt="2" custScaleX="118023" custLinFactNeighborX="603" custLinFactNeighborY="-137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BB81AF-EDB8-4B5B-867D-1F3E3D993C2D}" type="pres">
      <dgm:prSet presAssocID="{A111571A-B5B4-174B-9947-9572DD53D956}" presName="rect2" presStyleLbl="fgImgPlace1" presStyleIdx="0" presStyleCnt="2" custLinFactNeighborX="-40156" custLinFactNeighborY="-25249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  <dgm:pt modelId="{C65FD7A3-7662-4D3E-9F1E-D8373E0C2368}" type="pres">
      <dgm:prSet presAssocID="{11C5257B-6150-E442-B07A-86E06D8654DA}" presName="sibTrans" presStyleCnt="0"/>
      <dgm:spPr/>
    </dgm:pt>
    <dgm:pt modelId="{265DFC7F-8569-431B-96D4-B45D069B700A}" type="pres">
      <dgm:prSet presAssocID="{EAB971C2-7BBA-1D4F-ADB8-1659E53359EC}" presName="composite" presStyleCnt="0"/>
      <dgm:spPr/>
    </dgm:pt>
    <dgm:pt modelId="{4BEEA6D8-999C-4496-B289-83C3843AC2E0}" type="pres">
      <dgm:prSet presAssocID="{EAB971C2-7BBA-1D4F-ADB8-1659E53359EC}" presName="rect1" presStyleLbl="trAlignAcc1" presStyleIdx="1" presStyleCnt="2" custScaleX="121658" custLinFactNeighborX="-577" custLinFactNeighborY="-163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5C254A-B6E2-40DB-8D2B-E958908A1E70}" type="pres">
      <dgm:prSet presAssocID="{EAB971C2-7BBA-1D4F-ADB8-1659E53359EC}" presName="rect2" presStyleLbl="fgImgPlace1" presStyleIdx="1" presStyleCnt="2" custLinFactX="-100000" custLinFactNeighborX="-111726" custLinFactNeighborY="-2950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</dgm:ptLst>
  <dgm:cxnLst>
    <dgm:cxn modelId="{2B0B5203-5EFF-41B8-85CB-86F8C535F6C2}" type="presOf" srcId="{EAB971C2-7BBA-1D4F-ADB8-1659E53359EC}" destId="{4BEEA6D8-999C-4496-B289-83C3843AC2E0}" srcOrd="0" destOrd="0" presId="urn:microsoft.com/office/officeart/2008/layout/PictureStrips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A6E79B6A-9C7F-4389-A535-922459F27B26}" type="presOf" srcId="{A111571A-B5B4-174B-9947-9572DD53D956}" destId="{A6CCB705-1C5C-405E-B292-8C6921D532DD}" srcOrd="0" destOrd="0" presId="urn:microsoft.com/office/officeart/2008/layout/PictureStrips"/>
    <dgm:cxn modelId="{6BADB282-AAA0-4543-B45B-D4AC7E80ECBC}" type="presOf" srcId="{2E6C16F3-1F83-B54E-8DB0-6F43FBCDB4F6}" destId="{49CD48F3-442C-4CD2-92DD-CA96492ECEDE}" srcOrd="0" destOrd="0" presId="urn:microsoft.com/office/officeart/2008/layout/PictureStrips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FBE66BBF-09B7-4C76-A12A-52A7FBFAD337}" type="presParOf" srcId="{49CD48F3-442C-4CD2-92DD-CA96492ECEDE}" destId="{18AB3187-E63A-4D21-A356-99473C7D993C}" srcOrd="0" destOrd="0" presId="urn:microsoft.com/office/officeart/2008/layout/PictureStrips"/>
    <dgm:cxn modelId="{072A68F2-F494-413A-8003-FF96363C4617}" type="presParOf" srcId="{18AB3187-E63A-4D21-A356-99473C7D993C}" destId="{A6CCB705-1C5C-405E-B292-8C6921D532DD}" srcOrd="0" destOrd="0" presId="urn:microsoft.com/office/officeart/2008/layout/PictureStrips"/>
    <dgm:cxn modelId="{EA6F72B6-1CDA-4F03-B89E-F46F78809E51}" type="presParOf" srcId="{18AB3187-E63A-4D21-A356-99473C7D993C}" destId="{CDBB81AF-EDB8-4B5B-867D-1F3E3D993C2D}" srcOrd="1" destOrd="0" presId="urn:microsoft.com/office/officeart/2008/layout/PictureStrips"/>
    <dgm:cxn modelId="{C0A676EA-37CD-4FF8-9682-1E2542B76EAA}" type="presParOf" srcId="{49CD48F3-442C-4CD2-92DD-CA96492ECEDE}" destId="{C65FD7A3-7662-4D3E-9F1E-D8373E0C2368}" srcOrd="1" destOrd="0" presId="urn:microsoft.com/office/officeart/2008/layout/PictureStrips"/>
    <dgm:cxn modelId="{8ADBB7B4-EC2D-4EFF-BB95-5F7E429A41D7}" type="presParOf" srcId="{49CD48F3-442C-4CD2-92DD-CA96492ECEDE}" destId="{265DFC7F-8569-431B-96D4-B45D069B700A}" srcOrd="2" destOrd="0" presId="urn:microsoft.com/office/officeart/2008/layout/PictureStrips"/>
    <dgm:cxn modelId="{B9A3340F-7ACD-4C84-8477-47E82BD12C9B}" type="presParOf" srcId="{265DFC7F-8569-431B-96D4-B45D069B700A}" destId="{4BEEA6D8-999C-4496-B289-83C3843AC2E0}" srcOrd="0" destOrd="0" presId="urn:microsoft.com/office/officeart/2008/layout/PictureStrips"/>
    <dgm:cxn modelId="{3B9E4913-DB55-4FAA-9A75-1E4C3C67B42B}" type="presParOf" srcId="{265DFC7F-8569-431B-96D4-B45D069B700A}" destId="{AB5C254A-B6E2-40DB-8D2B-E958908A1E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marL="266700" indent="-266700" algn="l">
            <a:lnSpc>
              <a:spcPct val="150000"/>
            </a:lnSpc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Po zakończeniu egzaminu w OE, należy odesłać do OKE:</a:t>
          </a:r>
          <a:b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1) umowy </a:t>
          </a:r>
          <a:b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2) rachunki do umów</a:t>
          </a:r>
          <a:b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</a:b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3) potwierdzenie udziału w egzaminie</a:t>
          </a:r>
          <a:endParaRPr lang="pl-PL" sz="2400" b="0" i="0" u="none" strike="noStrike" dirty="0">
            <a:solidFill>
              <a:srgbClr val="000099"/>
            </a:solidFill>
            <a:effectLst/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400" b="0" i="0" u="none" strike="noStrike" dirty="0" smtClean="0">
              <a:solidFill>
                <a:srgbClr val="000099"/>
              </a:solidFill>
              <a:effectLst/>
              <a:latin typeface="Arial Narrow" panose="020B0606020202030204" pitchFamily="34" charset="0"/>
            </a:rPr>
            <a:t>Należy pamiętać o poprawnym wypełnieniu danych i oświadczenia zleceniobiorcy oraz poprawnym przeliczeniu godzin przez asystenta technicznego (według wzoru)</a:t>
          </a:r>
          <a:endParaRPr lang="pl-PL" sz="2400" b="0" i="0" u="none" strike="noStrike" dirty="0">
            <a:solidFill>
              <a:srgbClr val="000099"/>
            </a:solidFill>
            <a:effectLst/>
            <a:latin typeface="Arial Narrow" panose="020B0606020202030204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 custLinFactNeighborY="1240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37809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Ang="0" custFlipVert="0" custSzY="36000" custScaleX="100000" custLinFactY="100000" custLinFactNeighborX="-1276" custLinFactNeighborY="142350"/>
      <dgm:spPr>
        <a:ln>
          <a:noFill/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214186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431130A8-CFA8-4504-8285-51D3DFE79623}" type="presOf" srcId="{7BDDD5BC-4B2D-944E-A524-08C8EFC92CC3}" destId="{C41F0860-389A-458B-8217-E8F0691FFC60}" srcOrd="0" destOrd="0" presId="urn:microsoft.com/office/officeart/2008/layout/LinedList"/>
    <dgm:cxn modelId="{229C1594-69ED-4FF1-8A5B-91138A2F2596}" type="presOf" srcId="{A111571A-B5B4-174B-9947-9572DD53D956}" destId="{F8EF69FF-67B0-4A87-B078-63C933499915}" srcOrd="0" destOrd="0" presId="urn:microsoft.com/office/officeart/2008/layout/LinedList"/>
    <dgm:cxn modelId="{8BC69263-14DF-4426-BA0D-130DF0461681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49D368B1-8917-46BF-B6C6-5E036CFA691F}" type="presParOf" srcId="{5098F3FB-49B8-4C7E-AC01-27E5BA6F9359}" destId="{0A1BFE59-4D25-45C8-AA65-0635711A400B}" srcOrd="0" destOrd="0" presId="urn:microsoft.com/office/officeart/2008/layout/LinedList"/>
    <dgm:cxn modelId="{C974E3D8-276D-4B50-AF9C-5D8D97EA336A}" type="presParOf" srcId="{5098F3FB-49B8-4C7E-AC01-27E5BA6F9359}" destId="{EFBB74B3-4ABD-4F1F-9914-23992B93FEF5}" srcOrd="1" destOrd="0" presId="urn:microsoft.com/office/officeart/2008/layout/LinedList"/>
    <dgm:cxn modelId="{9E9A170A-6496-49F7-9FBD-5FF3CAF46FEF}" type="presParOf" srcId="{EFBB74B3-4ABD-4F1F-9914-23992B93FEF5}" destId="{F8EF69FF-67B0-4A87-B078-63C933499915}" srcOrd="0" destOrd="0" presId="urn:microsoft.com/office/officeart/2008/layout/LinedList"/>
    <dgm:cxn modelId="{A7F10AFA-EE71-4251-AEF9-BFD0F922B1E0}" type="presParOf" srcId="{EFBB74B3-4ABD-4F1F-9914-23992B93FEF5}" destId="{4F1C1B55-E17E-4AA5-99E1-163383D36C5A}" srcOrd="1" destOrd="0" presId="urn:microsoft.com/office/officeart/2008/layout/LinedList"/>
    <dgm:cxn modelId="{53552273-748A-41B2-BF3D-59E30D5A5F42}" type="presParOf" srcId="{5098F3FB-49B8-4C7E-AC01-27E5BA6F9359}" destId="{13B677DA-3366-43B1-91EA-98B74AD4AE60}" srcOrd="2" destOrd="0" presId="urn:microsoft.com/office/officeart/2008/layout/LinedList"/>
    <dgm:cxn modelId="{48276109-66CA-4D97-BD2C-BDC001D85324}" type="presParOf" srcId="{5098F3FB-49B8-4C7E-AC01-27E5BA6F9359}" destId="{0C5696EA-FA22-4590-B27E-9E37AF2C4FB6}" srcOrd="3" destOrd="0" presId="urn:microsoft.com/office/officeart/2008/layout/LinedList"/>
    <dgm:cxn modelId="{352C0135-A471-4AFB-9EAD-E0E1019B6826}" type="presParOf" srcId="{0C5696EA-FA22-4590-B27E-9E37AF2C4FB6}" destId="{C41F0860-389A-458B-8217-E8F0691FFC60}" srcOrd="0" destOrd="0" presId="urn:microsoft.com/office/officeart/2008/layout/LinedList"/>
    <dgm:cxn modelId="{D3A69C3F-79E8-4982-B57D-0A35FDDB8F19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</dgm:ptLst>
  <dgm:cxnLst>
    <dgm:cxn modelId="{8BAA4636-C4DA-45DF-B98C-1FB0FC681F47}" type="presOf" srcId="{2E6C16F3-1F83-B54E-8DB0-6F43FBCDB4F6}" destId="{5098F3FB-49B8-4C7E-AC01-27E5BA6F9359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Po zakończonym egzaminie dyrektor szkoły powinien dopilnować, aby wraz z potwierdzeniem udziału w egzaminie do OKE zostały przesłane poprawnie wypełnione umowy z rachunkami egzaminatorów, asystentów technicznych i pomocy technicznych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Należy pamiętać, że rachunek jest do konkretnego numeru umowy na daną funkcję </a:t>
          </a:r>
          <a:r>
            <a:rPr lang="pl-PL" sz="24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(</a:t>
          </a: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nie wolno mylić umowy asystenta technicznego </a:t>
          </a:r>
          <a:b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</a:b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z pomocą techniczną i zamiennie wypełniać rachunków)</a:t>
          </a:r>
          <a:r>
            <a:rPr lang="pl-PL" sz="24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.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Należy zatem dopilnować, aby do danego numeru umowy na daną funkcję był wpisany ten sam numer rachunku i aby dotyczyło to konkretnej szkoły</a:t>
          </a: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93535" custLinFactY="-49374" custLinFactNeighborX="-5" custLinFactNeighborY="-100000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2" custLinFactNeighborX="-597" custLinFactNeighborY="-1736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2" custScaleY="116042" custLinFactNeighborY="-3959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874170B9-B5D8-41BC-A347-EB9914F25163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5D411987-361E-4B5F-BCC5-1D3DE19D9063}" type="presOf" srcId="{A111571A-B5B4-174B-9947-9572DD53D956}" destId="{F8EF69FF-67B0-4A87-B078-63C933499915}" srcOrd="0" destOrd="0" presId="urn:microsoft.com/office/officeart/2008/layout/LinedList"/>
    <dgm:cxn modelId="{C13838AF-4380-4AC7-8504-3BFB28673717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6A4E83B6-3375-433C-B78F-C76B44F2BEC2}" type="presParOf" srcId="{5098F3FB-49B8-4C7E-AC01-27E5BA6F9359}" destId="{0A1BFE59-4D25-45C8-AA65-0635711A400B}" srcOrd="0" destOrd="0" presId="urn:microsoft.com/office/officeart/2008/layout/LinedList"/>
    <dgm:cxn modelId="{336FBAD8-B7BC-4E3A-8563-ED1E9B2789BE}" type="presParOf" srcId="{5098F3FB-49B8-4C7E-AC01-27E5BA6F9359}" destId="{EFBB74B3-4ABD-4F1F-9914-23992B93FEF5}" srcOrd="1" destOrd="0" presId="urn:microsoft.com/office/officeart/2008/layout/LinedList"/>
    <dgm:cxn modelId="{05E53615-4BFA-427D-B2A7-7EE6AFA6BA50}" type="presParOf" srcId="{EFBB74B3-4ABD-4F1F-9914-23992B93FEF5}" destId="{F8EF69FF-67B0-4A87-B078-63C933499915}" srcOrd="0" destOrd="0" presId="urn:microsoft.com/office/officeart/2008/layout/LinedList"/>
    <dgm:cxn modelId="{5F73E5E3-6B5E-497B-AB01-C409D905A6EB}" type="presParOf" srcId="{EFBB74B3-4ABD-4F1F-9914-23992B93FEF5}" destId="{4F1C1B55-E17E-4AA5-99E1-163383D36C5A}" srcOrd="1" destOrd="0" presId="urn:microsoft.com/office/officeart/2008/layout/LinedList"/>
    <dgm:cxn modelId="{1FF75E4F-9232-4306-8A8A-E9DFE04481D0}" type="presParOf" srcId="{5098F3FB-49B8-4C7E-AC01-27E5BA6F9359}" destId="{AB69ABD3-4A7D-427E-A626-5AEB420EFC02}" srcOrd="2" destOrd="0" presId="urn:microsoft.com/office/officeart/2008/layout/LinedList"/>
    <dgm:cxn modelId="{6A142121-6F63-4350-92AF-734EEFF764DF}" type="presParOf" srcId="{5098F3FB-49B8-4C7E-AC01-27E5BA6F9359}" destId="{6BD72223-0701-4796-8038-CE4ED4CE083C}" srcOrd="3" destOrd="0" presId="urn:microsoft.com/office/officeart/2008/layout/LinedList"/>
    <dgm:cxn modelId="{74FA488D-4526-4B1B-9C18-82A8ADEACD89}" type="presParOf" srcId="{6BD72223-0701-4796-8038-CE4ED4CE083C}" destId="{0090BAF2-3F80-4F16-8F2E-01A455196D47}" srcOrd="0" destOrd="0" presId="urn:microsoft.com/office/officeart/2008/layout/LinedList"/>
    <dgm:cxn modelId="{F1FE6215-2EE5-4BA2-92C3-EF4D10630E35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</a:rPr>
            <a:t>Przypominamy o podstawowych zasadach wypełniania rachunku: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68D67D2-D6CF-4C13-8B46-A88327D6125F}">
      <dgm:prSet/>
      <dgm:spPr/>
      <dgm:t>
        <a:bodyPr/>
        <a:lstStyle/>
        <a:p>
          <a:r>
            <a:rPr lang="pl-PL" dirty="0" smtClean="0">
              <a:solidFill>
                <a:srgbClr val="000099"/>
              </a:solidFill>
              <a:latin typeface="Arial Narrow" panose="020B0606020202030204" pitchFamily="34" charset="0"/>
            </a:rPr>
            <a:t> </a:t>
          </a:r>
        </a:p>
        <a:p>
          <a:r>
            <a:rPr lang="pl-PL" dirty="0" smtClean="0">
              <a:solidFill>
                <a:srgbClr val="000099"/>
              </a:solidFill>
              <a:latin typeface="Arial Narrow" panose="020B0606020202030204" pitchFamily="34" charset="0"/>
            </a:rPr>
            <a:t>-  rachunek powinien być wypełniony samodzielnie przez Zleceniobiorcę</a:t>
          </a:r>
          <a:endParaRPr lang="pl-PL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627250D7-999D-4B3B-8007-B76C2864307B}" type="parTrans" cxnId="{2F01DD41-2E95-4354-B2CB-8CDA79688A62}">
      <dgm:prSet/>
      <dgm:spPr/>
      <dgm:t>
        <a:bodyPr/>
        <a:lstStyle/>
        <a:p>
          <a:endParaRPr lang="pl-PL"/>
        </a:p>
      </dgm:t>
    </dgm:pt>
    <dgm:pt modelId="{49284C68-D82F-4AE1-AD3F-4C81242D51F3}" type="sibTrans" cxnId="{2F01DD41-2E95-4354-B2CB-8CDA79688A62}">
      <dgm:prSet/>
      <dgm:spPr/>
      <dgm:t>
        <a:bodyPr/>
        <a:lstStyle/>
        <a:p>
          <a:endParaRPr lang="pl-PL"/>
        </a:p>
      </dgm:t>
    </dgm:pt>
    <dgm:pt modelId="{F0C0AD25-2A56-4577-A1DC-EB5A1E1DE499}">
      <dgm:prSet/>
      <dgm:spPr/>
      <dgm:t>
        <a:bodyPr/>
        <a:lstStyle/>
        <a:p>
          <a:endParaRPr lang="pl-PL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r>
            <a:rPr lang="pl-PL" dirty="0" smtClean="0">
              <a:solidFill>
                <a:srgbClr val="000099"/>
              </a:solidFill>
              <a:latin typeface="Arial Narrow" panose="020B0606020202030204" pitchFamily="34" charset="0"/>
            </a:rPr>
            <a:t> -  Zleceniobiorca powinien znać stawkę, za którą wykonuje zlecone mu czynności</a:t>
          </a:r>
          <a:endParaRPr lang="pl-PL" dirty="0">
            <a:solidFill>
              <a:srgbClr val="FF9900"/>
            </a:solidFill>
            <a:latin typeface="Arial Narrow" panose="020B0606020202030204" pitchFamily="34" charset="0"/>
          </a:endParaRPr>
        </a:p>
      </dgm:t>
    </dgm:pt>
    <dgm:pt modelId="{ED23C1D2-5E1D-4545-BDD6-4661D9C27650}" type="parTrans" cxnId="{25CA8882-FD2B-4554-8FFD-254F6EE35A82}">
      <dgm:prSet/>
      <dgm:spPr/>
      <dgm:t>
        <a:bodyPr/>
        <a:lstStyle/>
        <a:p>
          <a:endParaRPr lang="pl-PL"/>
        </a:p>
      </dgm:t>
    </dgm:pt>
    <dgm:pt modelId="{3D13C73C-15AB-4B66-B8F5-FE528C1CF3D9}" type="sibTrans" cxnId="{25CA8882-FD2B-4554-8FFD-254F6EE35A82}">
      <dgm:prSet/>
      <dgm:spPr/>
      <dgm:t>
        <a:bodyPr/>
        <a:lstStyle/>
        <a:p>
          <a:endParaRPr lang="pl-PL"/>
        </a:p>
      </dgm:t>
    </dgm:pt>
    <dgm:pt modelId="{8B0162CE-CB45-467D-AE32-E2F99B0E0EE8}">
      <dgm:prSet/>
      <dgm:spPr/>
      <dgm:t>
        <a:bodyPr/>
        <a:lstStyle/>
        <a:p>
          <a:pPr marL="182563" indent="-182563" algn="just"/>
          <a:r>
            <a:rPr lang="pl-PL" dirty="0" smtClean="0">
              <a:solidFill>
                <a:srgbClr val="000099"/>
              </a:solidFill>
              <a:latin typeface="Arial Narrow" panose="020B0606020202030204" pitchFamily="34" charset="0"/>
            </a:rPr>
            <a:t> -  kwotę  na  rachunku  należy  zawsze  zaokrąglić  do  dwóch  miejsc  po  przecinku,  nie  wolno się pomylić ani o grosz (w razie pomyłki należy odesłać skan korekty rachunku na wskazany przez pracownika OKE adres mailowy; to znacznie wydłuży proces rozliczania sesji egzaminacyjnej)</a:t>
          </a:r>
          <a:endParaRPr lang="pl-PL" dirty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71FAE97A-1BE7-4BFF-BF6D-AB882C762349}" type="parTrans" cxnId="{03FB1ED9-E7F7-4C7C-A844-0DEF2D8D3F9E}">
      <dgm:prSet/>
      <dgm:spPr/>
      <dgm:t>
        <a:bodyPr/>
        <a:lstStyle/>
        <a:p>
          <a:endParaRPr lang="pl-PL"/>
        </a:p>
      </dgm:t>
    </dgm:pt>
    <dgm:pt modelId="{7965088C-1072-4488-AEA0-5293DB5183F0}" type="sibTrans" cxnId="{03FB1ED9-E7F7-4C7C-A844-0DEF2D8D3F9E}">
      <dgm:prSet/>
      <dgm:spPr/>
      <dgm:t>
        <a:bodyPr/>
        <a:lstStyle/>
        <a:p>
          <a:endParaRPr lang="pl-PL"/>
        </a:p>
      </dgm:t>
    </dgm:pt>
    <dgm:pt modelId="{49ABFD2A-91A9-4839-902D-B4BA26A4F3CA}">
      <dgm:prSet/>
      <dgm:spPr/>
      <dgm:t>
        <a:bodyPr/>
        <a:lstStyle/>
        <a:p>
          <a:endParaRPr lang="pl-PL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r>
            <a:rPr lang="pl-PL" dirty="0" smtClean="0">
              <a:solidFill>
                <a:srgbClr val="000099"/>
              </a:solidFill>
              <a:latin typeface="Arial Narrow" panose="020B0606020202030204" pitchFamily="34" charset="0"/>
            </a:rPr>
            <a:t> -  liczba stanowisk na zmianie ma znaczenie przy rozliczeniu przepracowanych godzin</a:t>
          </a:r>
          <a:endParaRPr lang="pl-PL" dirty="0">
            <a:solidFill>
              <a:srgbClr val="FF9900"/>
            </a:solidFill>
          </a:endParaRPr>
        </a:p>
      </dgm:t>
    </dgm:pt>
    <dgm:pt modelId="{57FCB18D-64B7-4511-8433-C17B098D3E76}" type="parTrans" cxnId="{60AE471B-7EF1-47B0-81CC-64E6917D2C94}">
      <dgm:prSet/>
      <dgm:spPr/>
      <dgm:t>
        <a:bodyPr/>
        <a:lstStyle/>
        <a:p>
          <a:endParaRPr lang="pl-PL"/>
        </a:p>
      </dgm:t>
    </dgm:pt>
    <dgm:pt modelId="{11933C4F-B2CE-4021-BE85-DFA4F827BF76}" type="sibTrans" cxnId="{60AE471B-7EF1-47B0-81CC-64E6917D2C94}">
      <dgm:prSet/>
      <dgm:spPr/>
      <dgm:t>
        <a:bodyPr/>
        <a:lstStyle/>
        <a:p>
          <a:endParaRPr lang="pl-PL"/>
        </a:p>
      </dgm:t>
    </dgm:pt>
    <dgm:pt modelId="{00183F9B-90C2-4A07-A8BA-1508DEE6F7F6}">
      <dgm:prSet custT="1"/>
      <dgm:spPr/>
      <dgm:t>
        <a:bodyPr/>
        <a:lstStyle/>
        <a:p>
          <a:pPr marL="182563" indent="-182563"/>
          <a:endParaRPr lang="pl-PL" sz="140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182563" indent="-182563"/>
          <a:r>
            <a:rPr lang="pl-PL" sz="1500" dirty="0" smtClean="0">
              <a:solidFill>
                <a:srgbClr val="000099"/>
              </a:solidFill>
              <a:latin typeface="Arial Narrow" panose="020B0606020202030204" pitchFamily="34" charset="0"/>
            </a:rPr>
            <a:t> -  w razie problemów z wypełnieniem rachunku prosimy o kontakt z </a:t>
          </a:r>
          <a:r>
            <a:rPr lang="pl-PL" sz="1500" b="1" dirty="0" smtClean="0">
              <a:solidFill>
                <a:srgbClr val="000099"/>
              </a:solidFill>
              <a:latin typeface="Arial Narrow" panose="020B0606020202030204" pitchFamily="34" charset="0"/>
            </a:rPr>
            <a:t>Agnieszką Jurkiewicz </a:t>
          </a:r>
          <a:r>
            <a:rPr lang="pl-PL" sz="1500" dirty="0" smtClean="0">
              <a:solidFill>
                <a:srgbClr val="000099"/>
              </a:solidFill>
              <a:latin typeface="Arial Narrow" panose="020B0606020202030204" pitchFamily="34" charset="0"/>
            </a:rPr>
            <a:t>– tel. </a:t>
          </a:r>
          <a:r>
            <a:rPr lang="pl-PL" sz="1500" b="1" dirty="0" smtClean="0">
              <a:solidFill>
                <a:srgbClr val="000099"/>
              </a:solidFill>
              <a:latin typeface="Arial Narrow" panose="020B0606020202030204" pitchFamily="34" charset="0"/>
            </a:rPr>
            <a:t>32 784 16 77</a:t>
          </a:r>
        </a:p>
      </dgm:t>
    </dgm:pt>
    <dgm:pt modelId="{37D48118-2222-4709-8326-C12172EAEA4C}" type="parTrans" cxnId="{095252F7-0B1C-4667-9596-A8BCD8F59383}">
      <dgm:prSet/>
      <dgm:spPr/>
      <dgm:t>
        <a:bodyPr/>
        <a:lstStyle/>
        <a:p>
          <a:endParaRPr lang="pl-PL"/>
        </a:p>
      </dgm:t>
    </dgm:pt>
    <dgm:pt modelId="{9EE394DA-25C9-49D2-A2B2-5A921133C13B}" type="sibTrans" cxnId="{095252F7-0B1C-4667-9596-A8BCD8F59383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6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6" custScaleY="93535" custLinFactY="-49374" custLinFactNeighborX="-5" custLinFactNeighborY="-100000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9C9A9058-B06E-4203-A76C-A12B4D849B92}" type="pres">
      <dgm:prSet presAssocID="{168D67D2-D6CF-4C13-8B46-A88327D6125F}" presName="thickLine" presStyleLbl="alignNode1" presStyleIdx="1" presStyleCnt="6"/>
      <dgm:spPr>
        <a:ln>
          <a:prstDash val="dash"/>
        </a:ln>
      </dgm:spPr>
      <dgm:t>
        <a:bodyPr/>
        <a:lstStyle/>
        <a:p>
          <a:endParaRPr lang="pl-PL"/>
        </a:p>
      </dgm:t>
    </dgm:pt>
    <dgm:pt modelId="{E43C7048-473C-449D-B377-F7C9D71B7FB2}" type="pres">
      <dgm:prSet presAssocID="{168D67D2-D6CF-4C13-8B46-A88327D6125F}" presName="horz1" presStyleCnt="0"/>
      <dgm:spPr/>
    </dgm:pt>
    <dgm:pt modelId="{ED03791C-22F8-4A2A-AA91-C297D679A54B}" type="pres">
      <dgm:prSet presAssocID="{168D67D2-D6CF-4C13-8B46-A88327D6125F}" presName="tx1" presStyleLbl="revTx" presStyleIdx="1" presStyleCnt="6"/>
      <dgm:spPr/>
      <dgm:t>
        <a:bodyPr/>
        <a:lstStyle/>
        <a:p>
          <a:endParaRPr lang="pl-PL"/>
        </a:p>
      </dgm:t>
    </dgm:pt>
    <dgm:pt modelId="{80F7E1A5-04BE-46D0-B491-29ED5F62F216}" type="pres">
      <dgm:prSet presAssocID="{168D67D2-D6CF-4C13-8B46-A88327D6125F}" presName="vert1" presStyleCnt="0"/>
      <dgm:spPr/>
    </dgm:pt>
    <dgm:pt modelId="{9DF0582F-17E2-4CA6-87D8-7C016D94CDD4}" type="pres">
      <dgm:prSet presAssocID="{F0C0AD25-2A56-4577-A1DC-EB5A1E1DE499}" presName="thickLine" presStyleLbl="alignNode1" presStyleIdx="2" presStyleCnt="6"/>
      <dgm:spPr>
        <a:ln>
          <a:prstDash val="dash"/>
        </a:ln>
      </dgm:spPr>
      <dgm:t>
        <a:bodyPr/>
        <a:lstStyle/>
        <a:p>
          <a:endParaRPr lang="pl-PL"/>
        </a:p>
      </dgm:t>
    </dgm:pt>
    <dgm:pt modelId="{726B91B6-FF0D-4CD9-90DD-4054D182E14A}" type="pres">
      <dgm:prSet presAssocID="{F0C0AD25-2A56-4577-A1DC-EB5A1E1DE499}" presName="horz1" presStyleCnt="0"/>
      <dgm:spPr/>
    </dgm:pt>
    <dgm:pt modelId="{8CA8F7CE-EBDE-41DC-BB7B-2B39D0045B59}" type="pres">
      <dgm:prSet presAssocID="{F0C0AD25-2A56-4577-A1DC-EB5A1E1DE499}" presName="tx1" presStyleLbl="revTx" presStyleIdx="2" presStyleCnt="6"/>
      <dgm:spPr/>
      <dgm:t>
        <a:bodyPr/>
        <a:lstStyle/>
        <a:p>
          <a:endParaRPr lang="pl-PL"/>
        </a:p>
      </dgm:t>
    </dgm:pt>
    <dgm:pt modelId="{1E893213-321A-4798-99C1-7122E919A4AF}" type="pres">
      <dgm:prSet presAssocID="{F0C0AD25-2A56-4577-A1DC-EB5A1E1DE499}" presName="vert1" presStyleCnt="0"/>
      <dgm:spPr/>
    </dgm:pt>
    <dgm:pt modelId="{DCD43EE6-2218-4D41-A1B4-82E99D1322CF}" type="pres">
      <dgm:prSet presAssocID="{8B0162CE-CB45-467D-AE32-E2F99B0E0EE8}" presName="thickLine" presStyleLbl="alignNode1" presStyleIdx="3" presStyleCnt="6"/>
      <dgm:spPr>
        <a:ln>
          <a:prstDash val="dash"/>
        </a:ln>
      </dgm:spPr>
      <dgm:t>
        <a:bodyPr/>
        <a:lstStyle/>
        <a:p>
          <a:endParaRPr lang="pl-PL"/>
        </a:p>
      </dgm:t>
    </dgm:pt>
    <dgm:pt modelId="{9BD946E1-E5A6-4E2F-8110-D45E798E123F}" type="pres">
      <dgm:prSet presAssocID="{8B0162CE-CB45-467D-AE32-E2F99B0E0EE8}" presName="horz1" presStyleCnt="0"/>
      <dgm:spPr/>
    </dgm:pt>
    <dgm:pt modelId="{F8C2207B-5D50-4371-8ED9-82F9BBDDAE91}" type="pres">
      <dgm:prSet presAssocID="{8B0162CE-CB45-467D-AE32-E2F99B0E0EE8}" presName="tx1" presStyleLbl="revTx" presStyleIdx="3" presStyleCnt="6"/>
      <dgm:spPr/>
      <dgm:t>
        <a:bodyPr/>
        <a:lstStyle/>
        <a:p>
          <a:endParaRPr lang="pl-PL"/>
        </a:p>
      </dgm:t>
    </dgm:pt>
    <dgm:pt modelId="{DE272281-DE7D-474D-A28B-F6181694553D}" type="pres">
      <dgm:prSet presAssocID="{8B0162CE-CB45-467D-AE32-E2F99B0E0EE8}" presName="vert1" presStyleCnt="0"/>
      <dgm:spPr/>
    </dgm:pt>
    <dgm:pt modelId="{B1EB7D84-197C-4274-BC61-51AECD861952}" type="pres">
      <dgm:prSet presAssocID="{49ABFD2A-91A9-4839-902D-B4BA26A4F3CA}" presName="thickLine" presStyleLbl="alignNode1" presStyleIdx="4" presStyleCnt="6"/>
      <dgm:spPr>
        <a:ln>
          <a:prstDash val="dash"/>
        </a:ln>
      </dgm:spPr>
      <dgm:t>
        <a:bodyPr/>
        <a:lstStyle/>
        <a:p>
          <a:endParaRPr lang="pl-PL"/>
        </a:p>
      </dgm:t>
    </dgm:pt>
    <dgm:pt modelId="{E666F563-2017-424E-85EE-6B16D69DB812}" type="pres">
      <dgm:prSet presAssocID="{49ABFD2A-91A9-4839-902D-B4BA26A4F3CA}" presName="horz1" presStyleCnt="0"/>
      <dgm:spPr/>
    </dgm:pt>
    <dgm:pt modelId="{9A326EB3-C8C7-4E91-B4E8-167296369301}" type="pres">
      <dgm:prSet presAssocID="{49ABFD2A-91A9-4839-902D-B4BA26A4F3CA}" presName="tx1" presStyleLbl="revTx" presStyleIdx="4" presStyleCnt="6"/>
      <dgm:spPr/>
      <dgm:t>
        <a:bodyPr/>
        <a:lstStyle/>
        <a:p>
          <a:endParaRPr lang="pl-PL"/>
        </a:p>
      </dgm:t>
    </dgm:pt>
    <dgm:pt modelId="{23936D9D-EB44-4251-B197-25986EF7088B}" type="pres">
      <dgm:prSet presAssocID="{49ABFD2A-91A9-4839-902D-B4BA26A4F3CA}" presName="vert1" presStyleCnt="0"/>
      <dgm:spPr/>
    </dgm:pt>
    <dgm:pt modelId="{E9205EFE-7ECA-43B0-AA01-B7ACAF71E58C}" type="pres">
      <dgm:prSet presAssocID="{00183F9B-90C2-4A07-A8BA-1508DEE6F7F6}" presName="thickLine" presStyleLbl="alignNode1" presStyleIdx="5" presStyleCnt="6"/>
      <dgm:spPr>
        <a:ln>
          <a:prstDash val="dash"/>
        </a:ln>
      </dgm:spPr>
      <dgm:t>
        <a:bodyPr/>
        <a:lstStyle/>
        <a:p>
          <a:endParaRPr lang="pl-PL"/>
        </a:p>
      </dgm:t>
    </dgm:pt>
    <dgm:pt modelId="{C0EC45B3-298C-470A-ADBF-91E93AA9BDEA}" type="pres">
      <dgm:prSet presAssocID="{00183F9B-90C2-4A07-A8BA-1508DEE6F7F6}" presName="horz1" presStyleCnt="0"/>
      <dgm:spPr/>
    </dgm:pt>
    <dgm:pt modelId="{144AD10C-C696-4257-BB26-6601429C1D7F}" type="pres">
      <dgm:prSet presAssocID="{00183F9B-90C2-4A07-A8BA-1508DEE6F7F6}" presName="tx1" presStyleLbl="revTx" presStyleIdx="5" presStyleCnt="6"/>
      <dgm:spPr/>
      <dgm:t>
        <a:bodyPr/>
        <a:lstStyle/>
        <a:p>
          <a:endParaRPr lang="pl-PL"/>
        </a:p>
      </dgm:t>
    </dgm:pt>
    <dgm:pt modelId="{D962A331-4D86-474C-BF1C-73086CEF9515}" type="pres">
      <dgm:prSet presAssocID="{00183F9B-90C2-4A07-A8BA-1508DEE6F7F6}" presName="vert1" presStyleCnt="0"/>
      <dgm:spPr/>
    </dgm:pt>
  </dgm:ptLst>
  <dgm:cxnLst>
    <dgm:cxn modelId="{1E6D9D26-7C80-4272-B85F-0369ED7FB913}" type="presOf" srcId="{49ABFD2A-91A9-4839-902D-B4BA26A4F3CA}" destId="{9A326EB3-C8C7-4E91-B4E8-167296369301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10282B9B-1A28-46A1-B36A-B73BF1BBB31F}" type="presOf" srcId="{168D67D2-D6CF-4C13-8B46-A88327D6125F}" destId="{ED03791C-22F8-4A2A-AA91-C297D679A54B}" srcOrd="0" destOrd="0" presId="urn:microsoft.com/office/officeart/2008/layout/LinedList"/>
    <dgm:cxn modelId="{8066E1DE-CE62-4DE6-94B4-B62A7273F381}" type="presOf" srcId="{F0C0AD25-2A56-4577-A1DC-EB5A1E1DE499}" destId="{8CA8F7CE-EBDE-41DC-BB7B-2B39D0045B59}" srcOrd="0" destOrd="0" presId="urn:microsoft.com/office/officeart/2008/layout/LinedList"/>
    <dgm:cxn modelId="{03FB1ED9-E7F7-4C7C-A844-0DEF2D8D3F9E}" srcId="{2E6C16F3-1F83-B54E-8DB0-6F43FBCDB4F6}" destId="{8B0162CE-CB45-467D-AE32-E2F99B0E0EE8}" srcOrd="3" destOrd="0" parTransId="{71FAE97A-1BE7-4BFF-BF6D-AB882C762349}" sibTransId="{7965088C-1072-4488-AEA0-5293DB5183F0}"/>
    <dgm:cxn modelId="{2F01DD41-2E95-4354-B2CB-8CDA79688A62}" srcId="{2E6C16F3-1F83-B54E-8DB0-6F43FBCDB4F6}" destId="{168D67D2-D6CF-4C13-8B46-A88327D6125F}" srcOrd="1" destOrd="0" parTransId="{627250D7-999D-4B3B-8007-B76C2864307B}" sibTransId="{49284C68-D82F-4AE1-AD3F-4C81242D51F3}"/>
    <dgm:cxn modelId="{25CA8882-FD2B-4554-8FFD-254F6EE35A82}" srcId="{2E6C16F3-1F83-B54E-8DB0-6F43FBCDB4F6}" destId="{F0C0AD25-2A56-4577-A1DC-EB5A1E1DE499}" srcOrd="2" destOrd="0" parTransId="{ED23C1D2-5E1D-4545-BDD6-4661D9C27650}" sibTransId="{3D13C73C-15AB-4B66-B8F5-FE528C1CF3D9}"/>
    <dgm:cxn modelId="{CB26F4E0-D1DA-4ADD-890D-AC43BCD3851B}" type="presOf" srcId="{8B0162CE-CB45-467D-AE32-E2F99B0E0EE8}" destId="{F8C2207B-5D50-4371-8ED9-82F9BBDDAE91}" srcOrd="0" destOrd="0" presId="urn:microsoft.com/office/officeart/2008/layout/LinedList"/>
    <dgm:cxn modelId="{60AE471B-7EF1-47B0-81CC-64E6917D2C94}" srcId="{2E6C16F3-1F83-B54E-8DB0-6F43FBCDB4F6}" destId="{49ABFD2A-91A9-4839-902D-B4BA26A4F3CA}" srcOrd="4" destOrd="0" parTransId="{57FCB18D-64B7-4511-8433-C17B098D3E76}" sibTransId="{11933C4F-B2CE-4021-BE85-DFA4F827BF76}"/>
    <dgm:cxn modelId="{5D411987-361E-4B5F-BCC5-1D3DE19D9063}" type="presOf" srcId="{A111571A-B5B4-174B-9947-9572DD53D956}" destId="{F8EF69FF-67B0-4A87-B078-63C933499915}" srcOrd="0" destOrd="0" presId="urn:microsoft.com/office/officeart/2008/layout/LinedList"/>
    <dgm:cxn modelId="{C13838AF-4380-4AC7-8504-3BFB28673717}" type="presOf" srcId="{2E6C16F3-1F83-B54E-8DB0-6F43FBCDB4F6}" destId="{5098F3FB-49B8-4C7E-AC01-27E5BA6F9359}" srcOrd="0" destOrd="0" presId="urn:microsoft.com/office/officeart/2008/layout/LinedList"/>
    <dgm:cxn modelId="{095252F7-0B1C-4667-9596-A8BCD8F59383}" srcId="{2E6C16F3-1F83-B54E-8DB0-6F43FBCDB4F6}" destId="{00183F9B-90C2-4A07-A8BA-1508DEE6F7F6}" srcOrd="5" destOrd="0" parTransId="{37D48118-2222-4709-8326-C12172EAEA4C}" sibTransId="{9EE394DA-25C9-49D2-A2B2-5A921133C13B}"/>
    <dgm:cxn modelId="{FACCF802-96D3-4F87-8D86-A2C2753E17F9}" type="presOf" srcId="{00183F9B-90C2-4A07-A8BA-1508DEE6F7F6}" destId="{144AD10C-C696-4257-BB26-6601429C1D7F}" srcOrd="0" destOrd="0" presId="urn:microsoft.com/office/officeart/2008/layout/LinedList"/>
    <dgm:cxn modelId="{6A4E83B6-3375-433C-B78F-C76B44F2BEC2}" type="presParOf" srcId="{5098F3FB-49B8-4C7E-AC01-27E5BA6F9359}" destId="{0A1BFE59-4D25-45C8-AA65-0635711A400B}" srcOrd="0" destOrd="0" presId="urn:microsoft.com/office/officeart/2008/layout/LinedList"/>
    <dgm:cxn modelId="{336FBAD8-B7BC-4E3A-8563-ED1E9B2789BE}" type="presParOf" srcId="{5098F3FB-49B8-4C7E-AC01-27E5BA6F9359}" destId="{EFBB74B3-4ABD-4F1F-9914-23992B93FEF5}" srcOrd="1" destOrd="0" presId="urn:microsoft.com/office/officeart/2008/layout/LinedList"/>
    <dgm:cxn modelId="{05E53615-4BFA-427D-B2A7-7EE6AFA6BA50}" type="presParOf" srcId="{EFBB74B3-4ABD-4F1F-9914-23992B93FEF5}" destId="{F8EF69FF-67B0-4A87-B078-63C933499915}" srcOrd="0" destOrd="0" presId="urn:microsoft.com/office/officeart/2008/layout/LinedList"/>
    <dgm:cxn modelId="{5F73E5E3-6B5E-497B-AB01-C409D905A6EB}" type="presParOf" srcId="{EFBB74B3-4ABD-4F1F-9914-23992B93FEF5}" destId="{4F1C1B55-E17E-4AA5-99E1-163383D36C5A}" srcOrd="1" destOrd="0" presId="urn:microsoft.com/office/officeart/2008/layout/LinedList"/>
    <dgm:cxn modelId="{E1DBBF6D-7EBB-45D0-80FF-7466D30828AC}" type="presParOf" srcId="{5098F3FB-49B8-4C7E-AC01-27E5BA6F9359}" destId="{9C9A9058-B06E-4203-A76C-A12B4D849B92}" srcOrd="2" destOrd="0" presId="urn:microsoft.com/office/officeart/2008/layout/LinedList"/>
    <dgm:cxn modelId="{5626F96F-FC62-48DC-9830-B79AE1982164}" type="presParOf" srcId="{5098F3FB-49B8-4C7E-AC01-27E5BA6F9359}" destId="{E43C7048-473C-449D-B377-F7C9D71B7FB2}" srcOrd="3" destOrd="0" presId="urn:microsoft.com/office/officeart/2008/layout/LinedList"/>
    <dgm:cxn modelId="{FCD5F1EB-F509-4A77-998B-EB77F75E781F}" type="presParOf" srcId="{E43C7048-473C-449D-B377-F7C9D71B7FB2}" destId="{ED03791C-22F8-4A2A-AA91-C297D679A54B}" srcOrd="0" destOrd="0" presId="urn:microsoft.com/office/officeart/2008/layout/LinedList"/>
    <dgm:cxn modelId="{355AF688-35A0-4FB6-8C13-0FF04D0104DD}" type="presParOf" srcId="{E43C7048-473C-449D-B377-F7C9D71B7FB2}" destId="{80F7E1A5-04BE-46D0-B491-29ED5F62F216}" srcOrd="1" destOrd="0" presId="urn:microsoft.com/office/officeart/2008/layout/LinedList"/>
    <dgm:cxn modelId="{19568F80-A91B-4401-91D0-B1D8F90D9401}" type="presParOf" srcId="{5098F3FB-49B8-4C7E-AC01-27E5BA6F9359}" destId="{9DF0582F-17E2-4CA6-87D8-7C016D94CDD4}" srcOrd="4" destOrd="0" presId="urn:microsoft.com/office/officeart/2008/layout/LinedList"/>
    <dgm:cxn modelId="{058C0D5D-8506-44C2-A918-BFE99B5C071C}" type="presParOf" srcId="{5098F3FB-49B8-4C7E-AC01-27E5BA6F9359}" destId="{726B91B6-FF0D-4CD9-90DD-4054D182E14A}" srcOrd="5" destOrd="0" presId="urn:microsoft.com/office/officeart/2008/layout/LinedList"/>
    <dgm:cxn modelId="{4E5B5FC6-5924-46A7-93D3-C1649D57AE51}" type="presParOf" srcId="{726B91B6-FF0D-4CD9-90DD-4054D182E14A}" destId="{8CA8F7CE-EBDE-41DC-BB7B-2B39D0045B59}" srcOrd="0" destOrd="0" presId="urn:microsoft.com/office/officeart/2008/layout/LinedList"/>
    <dgm:cxn modelId="{7FAB7C79-B62A-41B0-BD7B-77AB640608D5}" type="presParOf" srcId="{726B91B6-FF0D-4CD9-90DD-4054D182E14A}" destId="{1E893213-321A-4798-99C1-7122E919A4AF}" srcOrd="1" destOrd="0" presId="urn:microsoft.com/office/officeart/2008/layout/LinedList"/>
    <dgm:cxn modelId="{C32966D7-B4F5-4352-BA41-0C7698F1B217}" type="presParOf" srcId="{5098F3FB-49B8-4C7E-AC01-27E5BA6F9359}" destId="{DCD43EE6-2218-4D41-A1B4-82E99D1322CF}" srcOrd="6" destOrd="0" presId="urn:microsoft.com/office/officeart/2008/layout/LinedList"/>
    <dgm:cxn modelId="{B0E91B67-2496-4D4C-AA81-62C53FDD7C0A}" type="presParOf" srcId="{5098F3FB-49B8-4C7E-AC01-27E5BA6F9359}" destId="{9BD946E1-E5A6-4E2F-8110-D45E798E123F}" srcOrd="7" destOrd="0" presId="urn:microsoft.com/office/officeart/2008/layout/LinedList"/>
    <dgm:cxn modelId="{3A2D6C02-D011-4397-99C7-50D4A7E1BA58}" type="presParOf" srcId="{9BD946E1-E5A6-4E2F-8110-D45E798E123F}" destId="{F8C2207B-5D50-4371-8ED9-82F9BBDDAE91}" srcOrd="0" destOrd="0" presId="urn:microsoft.com/office/officeart/2008/layout/LinedList"/>
    <dgm:cxn modelId="{F54F71DA-2C86-4536-AD37-F8B30A48AB59}" type="presParOf" srcId="{9BD946E1-E5A6-4E2F-8110-D45E798E123F}" destId="{DE272281-DE7D-474D-A28B-F6181694553D}" srcOrd="1" destOrd="0" presId="urn:microsoft.com/office/officeart/2008/layout/LinedList"/>
    <dgm:cxn modelId="{38BA669A-2235-481E-832F-BC193E5D319D}" type="presParOf" srcId="{5098F3FB-49B8-4C7E-AC01-27E5BA6F9359}" destId="{B1EB7D84-197C-4274-BC61-51AECD861952}" srcOrd="8" destOrd="0" presId="urn:microsoft.com/office/officeart/2008/layout/LinedList"/>
    <dgm:cxn modelId="{F1B7AC9E-7436-497A-B41E-D61CFA861CF4}" type="presParOf" srcId="{5098F3FB-49B8-4C7E-AC01-27E5BA6F9359}" destId="{E666F563-2017-424E-85EE-6B16D69DB812}" srcOrd="9" destOrd="0" presId="urn:microsoft.com/office/officeart/2008/layout/LinedList"/>
    <dgm:cxn modelId="{1464018D-4A6A-4442-A9A7-D4AF756EBBE5}" type="presParOf" srcId="{E666F563-2017-424E-85EE-6B16D69DB812}" destId="{9A326EB3-C8C7-4E91-B4E8-167296369301}" srcOrd="0" destOrd="0" presId="urn:microsoft.com/office/officeart/2008/layout/LinedList"/>
    <dgm:cxn modelId="{CB6AA2A6-D74A-41F3-9B90-DC5EABED4BC4}" type="presParOf" srcId="{E666F563-2017-424E-85EE-6B16D69DB812}" destId="{23936D9D-EB44-4251-B197-25986EF7088B}" srcOrd="1" destOrd="0" presId="urn:microsoft.com/office/officeart/2008/layout/LinedList"/>
    <dgm:cxn modelId="{AAD1F2DF-D480-4900-9539-2537BBB6AE7B}" type="presParOf" srcId="{5098F3FB-49B8-4C7E-AC01-27E5BA6F9359}" destId="{E9205EFE-7ECA-43B0-AA01-B7ACAF71E58C}" srcOrd="10" destOrd="0" presId="urn:microsoft.com/office/officeart/2008/layout/LinedList"/>
    <dgm:cxn modelId="{BE63966F-EA07-4201-A8F6-5B1A5AB7F520}" type="presParOf" srcId="{5098F3FB-49B8-4C7E-AC01-27E5BA6F9359}" destId="{C0EC45B3-298C-470A-ADBF-91E93AA9BDEA}" srcOrd="11" destOrd="0" presId="urn:microsoft.com/office/officeart/2008/layout/LinedList"/>
    <dgm:cxn modelId="{FC2A5CE8-A039-460E-ABB9-CADB06B841CA}" type="presParOf" srcId="{C0EC45B3-298C-470A-ADBF-91E93AA9BDEA}" destId="{144AD10C-C696-4257-BB26-6601429C1D7F}" srcOrd="0" destOrd="0" presId="urn:microsoft.com/office/officeart/2008/layout/LinedList"/>
    <dgm:cxn modelId="{4170D880-96BA-42A6-BE60-65E45A5E0F07}" type="presParOf" srcId="{C0EC45B3-298C-470A-ADBF-91E93AA9BDEA}" destId="{D962A331-4D86-474C-BF1C-73086CEF95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Przerwać egzamin może przewodniczący ZE (część pisemna) lub przewodniczący ZN (część praktyczna) wypełniając Decyzję </a:t>
          </a:r>
          <a:b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o przerwaniu i unieważnieniu części egzaminu Załącznik  nr 7</a:t>
          </a: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C727D285-2EBD-406E-98C4-BFF99953C89D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Oświadczenie zdającego o rezygnacji z egzaminu </a:t>
          </a: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zostało usunięte </a:t>
          </a:r>
          <a:b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z Informacji o egzaminie</a:t>
          </a:r>
        </a:p>
        <a:p>
          <a:pPr algn="just"/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Zdający może w każdej chwili zakończyć swój egzamin, ale nie wypełnia żadnego oświadczenia</a:t>
          </a:r>
        </a:p>
        <a:p>
          <a:pPr algn="just"/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Praca zdającego jest oceniana. Obecnie nie ma pojęcia: </a:t>
          </a:r>
          <a:r>
            <a:rPr lang="pl-PL" sz="2400" b="0" i="0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rezygnacja </a:t>
          </a:r>
          <a:br>
            <a:rPr lang="pl-PL" sz="2400" b="0" i="0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i="0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z egzaminu</a:t>
          </a:r>
        </a:p>
      </dgm:t>
    </dgm:pt>
    <dgm:pt modelId="{3D54ED9F-0EE0-4A48-9104-100AABA66D86}" type="parTrans" cxnId="{143E39F4-152C-4060-AC5A-566DC060B791}">
      <dgm:prSet/>
      <dgm:spPr/>
      <dgm:t>
        <a:bodyPr/>
        <a:lstStyle/>
        <a:p>
          <a:endParaRPr lang="pl-PL"/>
        </a:p>
      </dgm:t>
    </dgm:pt>
    <dgm:pt modelId="{D6AA4C8E-1EF0-4E9E-AAA2-17E79F18E406}" type="sibTrans" cxnId="{143E39F4-152C-4060-AC5A-566DC060B791}">
      <dgm:prSet/>
      <dgm:spPr/>
      <dgm:t>
        <a:bodyPr/>
        <a:lstStyle/>
        <a:p>
          <a:endParaRPr lang="pl-PL"/>
        </a:p>
      </dgm:t>
    </dgm:pt>
    <dgm:pt modelId="{5FC45FA8-27CE-41C0-8691-6E359FC015C9}">
      <dgm:prSet phldrT="[Tekst]" custT="1"/>
      <dgm:spPr>
        <a:ln>
          <a:noFill/>
        </a:ln>
      </dgm:spPr>
      <dgm:t>
        <a:bodyPr/>
        <a:lstStyle/>
        <a:p>
          <a:pPr algn="just"/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Od </a:t>
          </a:r>
          <a:r>
            <a:rPr lang="pl-PL" sz="2400" strike="noStrike" baseline="0" dirty="0" smtClean="0">
              <a:solidFill>
                <a:srgbClr val="FF0000"/>
              </a:solidFill>
              <a:latin typeface="Arial Narrow" panose="020B0606020202030204" pitchFamily="34" charset="0"/>
            </a:rPr>
            <a:t>dystrybutora</a:t>
          </a: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materiałów egzaminacyjnych możecie Państwo otrzymywać przesyłki, które mogą wyglądać trochę inaczej niż </a:t>
          </a:r>
          <a:b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w poprzednich sesjach lub być inaczej zapakowane.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 zmianach będziemy Państwa informować na bieżąco przez Serwis dla dyrektorów</a:t>
          </a:r>
          <a:endParaRPr lang="pl-PL" sz="2400" b="0" i="0" dirty="0" smtClean="0">
            <a:solidFill>
              <a:srgbClr val="FF0000"/>
            </a:solidFill>
            <a:latin typeface="Arial Narrow" panose="020B0606020202030204" pitchFamily="34" charset="0"/>
            <a:cs typeface="Segoe UI Semibold" panose="020B0702040204020203" pitchFamily="34" charset="0"/>
          </a:endParaRPr>
        </a:p>
      </dgm:t>
    </dgm:pt>
    <dgm:pt modelId="{0ED74AFB-D79A-4558-BADE-570E4365AD45}" type="parTrans" cxnId="{544EDD3D-947D-4FD5-8486-7FA2AD0B9077}">
      <dgm:prSet/>
      <dgm:spPr/>
      <dgm:t>
        <a:bodyPr/>
        <a:lstStyle/>
        <a:p>
          <a:endParaRPr lang="pl-PL"/>
        </a:p>
      </dgm:t>
    </dgm:pt>
    <dgm:pt modelId="{73879D9D-9EB4-40BC-8051-F306B5780724}" type="sibTrans" cxnId="{544EDD3D-947D-4FD5-8486-7FA2AD0B9077}">
      <dgm:prSet/>
      <dgm:spPr/>
      <dgm:t>
        <a:bodyPr/>
        <a:lstStyle/>
        <a:p>
          <a:endParaRPr lang="pl-PL"/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3" custLinFactNeighborX="-5" custLinFactNeighborY="-54984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3" custScaleY="20708" custLinFactNeighborX="-5" custLinFactNeighborY="-5852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039D290C-5E04-4917-A235-84C9990FE104}" type="pres">
      <dgm:prSet presAssocID="{C727D285-2EBD-406E-98C4-BFF99953C89D}" presName="thickLine" presStyleLbl="alignNode1" presStyleIdx="1" presStyleCnt="3" custLinFactNeighborX="-5" custLinFactNeighborY="-9570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3E54D305-C2CA-4202-AB91-07BF0A87A8FD}" type="pres">
      <dgm:prSet presAssocID="{C727D285-2EBD-406E-98C4-BFF99953C89D}" presName="horz1" presStyleCnt="0"/>
      <dgm:spPr/>
    </dgm:pt>
    <dgm:pt modelId="{3755BDC8-17F1-4843-BD7A-A7AC984A3409}" type="pres">
      <dgm:prSet presAssocID="{C727D285-2EBD-406E-98C4-BFF99953C89D}" presName="tx1" presStyleLbl="revTx" presStyleIdx="1" presStyleCnt="3" custScaleY="39932" custLinFactNeighborX="-5" custLinFactNeighborY="260"/>
      <dgm:spPr/>
      <dgm:t>
        <a:bodyPr/>
        <a:lstStyle/>
        <a:p>
          <a:endParaRPr lang="pl-PL"/>
        </a:p>
      </dgm:t>
    </dgm:pt>
    <dgm:pt modelId="{286493C4-A5AD-4812-922A-9B76D287F699}" type="pres">
      <dgm:prSet presAssocID="{C727D285-2EBD-406E-98C4-BFF99953C89D}" presName="vert1" presStyleCnt="0"/>
      <dgm:spPr/>
    </dgm:pt>
    <dgm:pt modelId="{AFEC7839-886D-4D59-908D-E15EA336E7E9}" type="pres">
      <dgm:prSet presAssocID="{5FC45FA8-27CE-41C0-8691-6E359FC015C9}" presName="thickLine" presStyleLbl="alignNode1" presStyleIdx="2" presStyleCnt="3" custLinFactNeighborX="-5" custLinFactNeighborY="1464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B32D8835-8741-478E-B833-42051B05FBF3}" type="pres">
      <dgm:prSet presAssocID="{5FC45FA8-27CE-41C0-8691-6E359FC015C9}" presName="horz1" presStyleCnt="0"/>
      <dgm:spPr/>
    </dgm:pt>
    <dgm:pt modelId="{C90CBD0D-62CB-42DB-9C78-6AC9D479B46E}" type="pres">
      <dgm:prSet presAssocID="{5FC45FA8-27CE-41C0-8691-6E359FC015C9}" presName="tx1" presStyleLbl="revTx" presStyleIdx="2" presStyleCnt="3" custScaleY="26288" custLinFactNeighborX="-5" custLinFactNeighborY="5865"/>
      <dgm:spPr/>
      <dgm:t>
        <a:bodyPr/>
        <a:lstStyle/>
        <a:p>
          <a:endParaRPr lang="pl-PL"/>
        </a:p>
      </dgm:t>
    </dgm:pt>
    <dgm:pt modelId="{AA865641-F30C-4742-9156-99271CDF1E19}" type="pres">
      <dgm:prSet presAssocID="{5FC45FA8-27CE-41C0-8691-6E359FC015C9}" presName="vert1" presStyleCnt="0"/>
      <dgm:spPr/>
    </dgm:pt>
  </dgm:ptLst>
  <dgm:cxnLst>
    <dgm:cxn modelId="{143E39F4-152C-4060-AC5A-566DC060B791}" srcId="{2E6C16F3-1F83-B54E-8DB0-6F43FBCDB4F6}" destId="{C727D285-2EBD-406E-98C4-BFF99953C89D}" srcOrd="1" destOrd="0" parTransId="{3D54ED9F-0EE0-4A48-9104-100AABA66D86}" sibTransId="{D6AA4C8E-1EF0-4E9E-AAA2-17E79F18E406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1D0CFCC-201F-4FF7-BB05-C0762E6AE516}" type="presOf" srcId="{A111571A-B5B4-174B-9947-9572DD53D956}" destId="{F8EF69FF-67B0-4A87-B078-63C933499915}" srcOrd="0" destOrd="0" presId="urn:microsoft.com/office/officeart/2008/layout/LinedList"/>
    <dgm:cxn modelId="{C1D9A37A-AEED-4BC4-BEE6-7E003486663A}" type="presOf" srcId="{C727D285-2EBD-406E-98C4-BFF99953C89D}" destId="{3755BDC8-17F1-4843-BD7A-A7AC984A3409}" srcOrd="0" destOrd="0" presId="urn:microsoft.com/office/officeart/2008/layout/LinedList"/>
    <dgm:cxn modelId="{7B5A69D5-F021-4687-B046-0552706ED1D1}" type="presOf" srcId="{5FC45FA8-27CE-41C0-8691-6E359FC015C9}" destId="{C90CBD0D-62CB-42DB-9C78-6AC9D479B46E}" srcOrd="0" destOrd="0" presId="urn:microsoft.com/office/officeart/2008/layout/LinedList"/>
    <dgm:cxn modelId="{544EDD3D-947D-4FD5-8486-7FA2AD0B9077}" srcId="{2E6C16F3-1F83-B54E-8DB0-6F43FBCDB4F6}" destId="{5FC45FA8-27CE-41C0-8691-6E359FC015C9}" srcOrd="2" destOrd="0" parTransId="{0ED74AFB-D79A-4558-BADE-570E4365AD45}" sibTransId="{73879D9D-9EB4-40BC-8051-F306B5780724}"/>
    <dgm:cxn modelId="{87CD2169-2D0B-48D5-B31D-677811A7A640}" type="presOf" srcId="{2E6C16F3-1F83-B54E-8DB0-6F43FBCDB4F6}" destId="{5098F3FB-49B8-4C7E-AC01-27E5BA6F9359}" srcOrd="0" destOrd="0" presId="urn:microsoft.com/office/officeart/2008/layout/LinedList"/>
    <dgm:cxn modelId="{FB5F7DE0-D383-440C-866D-FBC9A68545DA}" type="presParOf" srcId="{5098F3FB-49B8-4C7E-AC01-27E5BA6F9359}" destId="{0A1BFE59-4D25-45C8-AA65-0635711A400B}" srcOrd="0" destOrd="0" presId="urn:microsoft.com/office/officeart/2008/layout/LinedList"/>
    <dgm:cxn modelId="{11DCB0BC-6822-4493-A38C-DA6868280C89}" type="presParOf" srcId="{5098F3FB-49B8-4C7E-AC01-27E5BA6F9359}" destId="{EFBB74B3-4ABD-4F1F-9914-23992B93FEF5}" srcOrd="1" destOrd="0" presId="urn:microsoft.com/office/officeart/2008/layout/LinedList"/>
    <dgm:cxn modelId="{03F788B2-CFEB-49A6-A7A3-73022724853B}" type="presParOf" srcId="{EFBB74B3-4ABD-4F1F-9914-23992B93FEF5}" destId="{F8EF69FF-67B0-4A87-B078-63C933499915}" srcOrd="0" destOrd="0" presId="urn:microsoft.com/office/officeart/2008/layout/LinedList"/>
    <dgm:cxn modelId="{8713B9D6-2479-40AC-88DC-3417CE5BBC69}" type="presParOf" srcId="{EFBB74B3-4ABD-4F1F-9914-23992B93FEF5}" destId="{4F1C1B55-E17E-4AA5-99E1-163383D36C5A}" srcOrd="1" destOrd="0" presId="urn:microsoft.com/office/officeart/2008/layout/LinedList"/>
    <dgm:cxn modelId="{124EDC87-80FC-4806-8904-D77FED241375}" type="presParOf" srcId="{5098F3FB-49B8-4C7E-AC01-27E5BA6F9359}" destId="{039D290C-5E04-4917-A235-84C9990FE104}" srcOrd="2" destOrd="0" presId="urn:microsoft.com/office/officeart/2008/layout/LinedList"/>
    <dgm:cxn modelId="{2A6B1590-BAA0-4FAF-8117-A7CC5BC1B371}" type="presParOf" srcId="{5098F3FB-49B8-4C7E-AC01-27E5BA6F9359}" destId="{3E54D305-C2CA-4202-AB91-07BF0A87A8FD}" srcOrd="3" destOrd="0" presId="urn:microsoft.com/office/officeart/2008/layout/LinedList"/>
    <dgm:cxn modelId="{CFE15483-C982-4CA4-AAE6-70BCBDD93D5E}" type="presParOf" srcId="{3E54D305-C2CA-4202-AB91-07BF0A87A8FD}" destId="{3755BDC8-17F1-4843-BD7A-A7AC984A3409}" srcOrd="0" destOrd="0" presId="urn:microsoft.com/office/officeart/2008/layout/LinedList"/>
    <dgm:cxn modelId="{E52AEBA9-368D-48C7-888D-F42A492D236D}" type="presParOf" srcId="{3E54D305-C2CA-4202-AB91-07BF0A87A8FD}" destId="{286493C4-A5AD-4812-922A-9B76D287F699}" srcOrd="1" destOrd="0" presId="urn:microsoft.com/office/officeart/2008/layout/LinedList"/>
    <dgm:cxn modelId="{36BA6CF6-2527-4874-BF73-85D797A21EAC}" type="presParOf" srcId="{5098F3FB-49B8-4C7E-AC01-27E5BA6F9359}" destId="{AFEC7839-886D-4D59-908D-E15EA336E7E9}" srcOrd="4" destOrd="0" presId="urn:microsoft.com/office/officeart/2008/layout/LinedList"/>
    <dgm:cxn modelId="{2C014033-D1C3-4556-9C47-EFA2A6EEECE0}" type="presParOf" srcId="{5098F3FB-49B8-4C7E-AC01-27E5BA6F9359}" destId="{B32D8835-8741-478E-B833-42051B05FBF3}" srcOrd="5" destOrd="0" presId="urn:microsoft.com/office/officeart/2008/layout/LinedList"/>
    <dgm:cxn modelId="{C3E5BB82-F084-43FD-B8C6-9E762751699C}" type="presParOf" srcId="{B32D8835-8741-478E-B833-42051B05FBF3}" destId="{C90CBD0D-62CB-42DB-9C78-6AC9D479B46E}" srcOrd="0" destOrd="0" presId="urn:microsoft.com/office/officeart/2008/layout/LinedList"/>
    <dgm:cxn modelId="{25E58B74-D246-4289-B73C-528638D04E1C}" type="presParOf" srcId="{B32D8835-8741-478E-B833-42051B05FBF3}" destId="{AA865641-F30C-4742-9156-99271CDF1E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</a:pP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Absolwenci 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mogą dwa razy bezpłatnie zdawać egzamin.</a:t>
          </a:r>
          <a:b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</a:b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Przy trzecim i kolejnych egzaminach wnoszą opłatę. Na dwa miesiące przed egzaminem </a:t>
          </a:r>
          <a:r>
            <a:rPr lang="pl-PL" sz="2400" b="0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OKE informuje ich pisemnie o numerze konta bankowego</a:t>
          </a:r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, na które muszą wnieść opłatę</a:t>
          </a:r>
          <a:endParaRPr lang="pl-PL" sz="2400" strike="noStrike" baseline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 anchor="ctr"/>
        <a:lstStyle/>
        <a:p>
          <a:pPr marL="0" algn="just">
            <a:lnSpc>
              <a:spcPct val="100000"/>
            </a:lnSpc>
            <a:spcBef>
              <a:spcPts val="0"/>
            </a:spcBef>
          </a:pP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Przy planowaniu następnej sesji egzaminacyjnej prosimy,</a:t>
          </a:r>
          <a:b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aby w kwalifikacjach, w których jest to możliwe: </a:t>
          </a:r>
        </a:p>
        <a:p>
          <a:pPr marL="0" indent="0" algn="just">
            <a:lnSpc>
              <a:spcPct val="90000"/>
            </a:lnSpc>
            <a:spcBef>
              <a:spcPts val="0"/>
            </a:spcBef>
          </a:pPr>
          <a:r>
            <a:rPr lang="pl-PL" sz="2400" b="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-</a:t>
          </a:r>
          <a:r>
            <a:rPr lang="pl-PL" sz="2400" b="1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egzaminator oceniał w sali 6 zdających</a:t>
          </a: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- model </a:t>
          </a:r>
          <a:r>
            <a:rPr lang="pl-PL" sz="2400" b="1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</a:t>
          </a: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i </a:t>
          </a:r>
          <a:r>
            <a:rPr lang="pl-PL" sz="2400" b="1" strike="sngStrike" dirty="0" err="1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wk</a:t>
          </a: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</a:t>
          </a:r>
        </a:p>
        <a:p>
          <a:pPr marL="0" indent="-180975" algn="just">
            <a:lnSpc>
              <a:spcPct val="90000"/>
            </a:lnSpc>
            <a:spcBef>
              <a:spcPts val="0"/>
            </a:spcBef>
          </a:pP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- zapewnili Państwo </a:t>
          </a:r>
          <a:r>
            <a:rPr lang="pl-PL" sz="2400" b="1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co najmniej 10 stanowisk egzaminacyjnych</a:t>
          </a:r>
          <a:br>
            <a:rPr lang="pl-PL" sz="2400" b="1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</a:br>
          <a:r>
            <a:rPr lang="pl-PL" sz="2400" b="1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  w jednej sali - </a:t>
          </a:r>
          <a:r>
            <a:rPr lang="pl-PL" sz="2400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model </a:t>
          </a:r>
          <a:r>
            <a:rPr lang="pl-PL" sz="2400" b="1" strike="sngStrike" dirty="0" err="1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dk</a:t>
          </a:r>
          <a:r>
            <a:rPr lang="pl-PL" sz="2400" b="1" strike="sngStrike" dirty="0" smtClean="0">
              <a:solidFill>
                <a:srgbClr val="000099"/>
              </a:solidFill>
              <a:latin typeface="Arial Narrow" panose="020B0606020202030204" pitchFamily="34" charset="0"/>
              <a:ea typeface="Times New Roman" panose="02020603050405020304" pitchFamily="18" charset="0"/>
            </a:rPr>
            <a:t> </a:t>
          </a:r>
        </a:p>
        <a:p>
          <a:pPr marL="0" indent="-180975" algn="ctr">
            <a:lnSpc>
              <a:spcPct val="90000"/>
            </a:lnSpc>
            <a:spcBef>
              <a:spcPts val="0"/>
            </a:spcBef>
          </a:pPr>
          <a:r>
            <a:rPr lang="pl-PL" sz="2400" b="1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rPr>
            <a:t>W tej sesji egzaminacyjnej ważniejsze jest zachowanie bezpiecznych warunków przeprowadzenia egzaminów!</a:t>
          </a:r>
          <a:endParaRPr lang="pl-PL" sz="2400" b="0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81032" custLinFactNeighborY="5245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13B677DA-3366-43B1-91EA-98B74AD4AE60}" type="pres">
      <dgm:prSet presAssocID="{7BDDD5BC-4B2D-944E-A524-08C8EFC92CC3}" presName="thickLine" presStyleLbl="alignNode1" presStyleIdx="1" presStyleCnt="2" custLinFactNeighborY="5968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</dgm:pt>
    <dgm:pt modelId="{C41F0860-389A-458B-8217-E8F0691FFC60}" type="pres">
      <dgm:prSet presAssocID="{7BDDD5BC-4B2D-944E-A524-08C8EFC92CC3}" presName="tx1" presStyleLbl="revTx" presStyleIdx="1" presStyleCnt="2" custScaleY="161071" custLinFactNeighborX="0" custLinFactNeighborY="19427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31D0CFCC-201F-4FF7-BB05-C0762E6AE516}" type="presOf" srcId="{A111571A-B5B4-174B-9947-9572DD53D956}" destId="{F8EF69FF-67B0-4A87-B078-63C933499915}" srcOrd="0" destOrd="0" presId="urn:microsoft.com/office/officeart/2008/layout/LinedList"/>
    <dgm:cxn modelId="{87CD2169-2D0B-48D5-B31D-677811A7A640}" type="presOf" srcId="{2E6C16F3-1F83-B54E-8DB0-6F43FBCDB4F6}" destId="{5098F3FB-49B8-4C7E-AC01-27E5BA6F9359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6922BA9A-A298-4B5E-AC62-8A5BD59C1F5F}" type="presOf" srcId="{7BDDD5BC-4B2D-944E-A524-08C8EFC92CC3}" destId="{C41F0860-389A-458B-8217-E8F0691FFC60}" srcOrd="0" destOrd="0" presId="urn:microsoft.com/office/officeart/2008/layout/LinedList"/>
    <dgm:cxn modelId="{FB5F7DE0-D383-440C-866D-FBC9A68545DA}" type="presParOf" srcId="{5098F3FB-49B8-4C7E-AC01-27E5BA6F9359}" destId="{0A1BFE59-4D25-45C8-AA65-0635711A400B}" srcOrd="0" destOrd="0" presId="urn:microsoft.com/office/officeart/2008/layout/LinedList"/>
    <dgm:cxn modelId="{11DCB0BC-6822-4493-A38C-DA6868280C89}" type="presParOf" srcId="{5098F3FB-49B8-4C7E-AC01-27E5BA6F9359}" destId="{EFBB74B3-4ABD-4F1F-9914-23992B93FEF5}" srcOrd="1" destOrd="0" presId="urn:microsoft.com/office/officeart/2008/layout/LinedList"/>
    <dgm:cxn modelId="{03F788B2-CFEB-49A6-A7A3-73022724853B}" type="presParOf" srcId="{EFBB74B3-4ABD-4F1F-9914-23992B93FEF5}" destId="{F8EF69FF-67B0-4A87-B078-63C933499915}" srcOrd="0" destOrd="0" presId="urn:microsoft.com/office/officeart/2008/layout/LinedList"/>
    <dgm:cxn modelId="{8713B9D6-2479-40AC-88DC-3417CE5BBC69}" type="presParOf" srcId="{EFBB74B3-4ABD-4F1F-9914-23992B93FEF5}" destId="{4F1C1B55-E17E-4AA5-99E1-163383D36C5A}" srcOrd="1" destOrd="0" presId="urn:microsoft.com/office/officeart/2008/layout/LinedList"/>
    <dgm:cxn modelId="{1DAAF39E-7003-47A9-B687-ABC9E174B72D}" type="presParOf" srcId="{5098F3FB-49B8-4C7E-AC01-27E5BA6F9359}" destId="{13B677DA-3366-43B1-91EA-98B74AD4AE60}" srcOrd="2" destOrd="0" presId="urn:microsoft.com/office/officeart/2008/layout/LinedList"/>
    <dgm:cxn modelId="{323460FA-30A3-458B-9A04-F54763C341EC}" type="presParOf" srcId="{5098F3FB-49B8-4C7E-AC01-27E5BA6F9359}" destId="{0C5696EA-FA22-4590-B27E-9E37AF2C4FB6}" srcOrd="3" destOrd="0" presId="urn:microsoft.com/office/officeart/2008/layout/LinedList"/>
    <dgm:cxn modelId="{A1F57EFE-C110-4BB9-9AE4-898FA672236A}" type="presParOf" srcId="{0C5696EA-FA22-4590-B27E-9E37AF2C4FB6}" destId="{C41F0860-389A-458B-8217-E8F0691FFC60}" srcOrd="0" destOrd="0" presId="urn:microsoft.com/office/officeart/2008/layout/LinedList"/>
    <dgm:cxn modelId="{120B1AF7-0443-4C2B-8CAE-01990132F834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</a:pP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Egzaminatorzy podczas sprawdzania prac po sesji czerwiec-lipiec 2020 zgłosili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przypadki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niesamodzielnej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pracy zdających:</a:t>
          </a:r>
        </a:p>
        <a:p>
          <a:pPr algn="just">
            <a:lnSpc>
              <a:spcPct val="100000"/>
            </a:lnSpc>
          </a:pPr>
          <a:endParaRPr lang="pl-PL" sz="2400" b="0" strike="noStrike" baseline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EE.09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2</a:t>
          </a: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prace zostały unieważnione</a:t>
          </a:r>
          <a:endParaRPr lang="pl-PL" sz="2400" b="0" strike="noStrike" baseline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AU.23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w 3 szkołach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1</a:t>
          </a: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praca z 3 została unieważniona</a:t>
          </a:r>
        </a:p>
        <a:p>
          <a:pPr algn="just">
            <a:lnSpc>
              <a:spcPct val="10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E.19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4</a:t>
          </a: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prace zostały unieważnione</a:t>
          </a:r>
        </a:p>
        <a:p>
          <a:pPr algn="just">
            <a:lnSpc>
              <a:spcPct val="10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A.22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1</a:t>
          </a: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 praca z 2 została unieważniona</a:t>
          </a:r>
        </a:p>
        <a:p>
          <a:pPr algn="just">
            <a:lnSpc>
              <a:spcPct val="100000"/>
            </a:lnSpc>
          </a:pP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- w kwalifikacji </a:t>
          </a:r>
          <a:r>
            <a:rPr lang="pl-PL" sz="2400" b="1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E.14 </a:t>
          </a:r>
          <a:r>
            <a:rPr lang="pl-PL" sz="2400" b="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w 1 szkole </a:t>
          </a:r>
          <a:r>
            <a:rPr lang="pl-PL" sz="2400" strike="noStrike" baseline="0" dirty="0" smtClean="0">
              <a:solidFill>
                <a:srgbClr val="000099"/>
              </a:solidFill>
              <a:latin typeface="Arial Narrow" panose="020B0606020202030204" pitchFamily="34" charset="0"/>
            </a:rPr>
            <a:t>odstąpiono od unieważnienia 2 prac</a:t>
          </a:r>
          <a:endParaRPr lang="pl-PL" sz="2400" strike="sngStrike" baseline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1" custLinFactNeighborX="-5" custLinFactNeighborY="-62103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1" custScaleY="100098" custLinFactNeighborX="-116" custLinFactNeighborY="-11268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</dgm:ptLst>
  <dgm:cxnLst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87CD2169-2D0B-48D5-B31D-677811A7A640}" type="presOf" srcId="{2E6C16F3-1F83-B54E-8DB0-6F43FBCDB4F6}" destId="{5098F3FB-49B8-4C7E-AC01-27E5BA6F9359}" srcOrd="0" destOrd="0" presId="urn:microsoft.com/office/officeart/2008/layout/LinedList"/>
    <dgm:cxn modelId="{31D0CFCC-201F-4FF7-BB05-C0762E6AE516}" type="presOf" srcId="{A111571A-B5B4-174B-9947-9572DD53D956}" destId="{F8EF69FF-67B0-4A87-B078-63C933499915}" srcOrd="0" destOrd="0" presId="urn:microsoft.com/office/officeart/2008/layout/LinedList"/>
    <dgm:cxn modelId="{FB5F7DE0-D383-440C-866D-FBC9A68545DA}" type="presParOf" srcId="{5098F3FB-49B8-4C7E-AC01-27E5BA6F9359}" destId="{0A1BFE59-4D25-45C8-AA65-0635711A400B}" srcOrd="0" destOrd="0" presId="urn:microsoft.com/office/officeart/2008/layout/LinedList"/>
    <dgm:cxn modelId="{11DCB0BC-6822-4493-A38C-DA6868280C89}" type="presParOf" srcId="{5098F3FB-49B8-4C7E-AC01-27E5BA6F9359}" destId="{EFBB74B3-4ABD-4F1F-9914-23992B93FEF5}" srcOrd="1" destOrd="0" presId="urn:microsoft.com/office/officeart/2008/layout/LinedList"/>
    <dgm:cxn modelId="{03F788B2-CFEB-49A6-A7A3-73022724853B}" type="presParOf" srcId="{EFBB74B3-4ABD-4F1F-9914-23992B93FEF5}" destId="{F8EF69FF-67B0-4A87-B078-63C933499915}" srcOrd="0" destOrd="0" presId="urn:microsoft.com/office/officeart/2008/layout/LinedList"/>
    <dgm:cxn modelId="{8713B9D6-2479-40AC-88DC-3417CE5BBC69}" type="presParOf" srcId="{EFBB74B3-4ABD-4F1F-9914-23992B93FEF5}" destId="{4F1C1B55-E17E-4AA5-99E1-163383D36C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phldr="0" custT="1"/>
      <dgm:spPr>
        <a:ln>
          <a:noFill/>
        </a:ln>
      </dgm:spPr>
      <dgm:t>
        <a:bodyPr anchor="ctr"/>
        <a:lstStyle/>
        <a:p>
          <a:pPr algn="just">
            <a:lnSpc>
              <a:spcPct val="100000"/>
            </a:lnSpc>
            <a:spcAft>
              <a:spcPts val="1200"/>
            </a:spcAft>
          </a:pP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przypadku zgłoszenia chęci przystąpienia zdających do egzaminu w więcej niż jednej kwalifikacji i wystąpienia kolizji terminów, zarówno części pisemnej, jak i praktycznej egzaminu zawodowego w formułach 2012 i 2017, należy sprawdzać, czy dotyczy to uczniów/słuchaczy/ absolwentów Państwa szkoły</a:t>
          </a:r>
          <a:endParaRPr lang="pl-PL" sz="2400" b="1" dirty="0">
            <a:solidFill>
              <a:srgbClr val="FF0000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4DBF56DC-5D87-4ED3-B04A-99EB34DBCD51}">
      <dgm:prSet custT="1"/>
      <dgm:spPr/>
      <dgm:t>
        <a:bodyPr anchor="ctr"/>
        <a:lstStyle/>
        <a:p>
          <a:pPr marL="0" indent="0" algn="just">
            <a:lnSpc>
              <a:spcPct val="110000"/>
            </a:lnSpc>
          </a:pP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 takiej sytuacji należy poinformować danego zdającego o potrzebie dokonania przez niego wyboru jednej kwalifikacji i złożenia rezygnacji z drugiej, ponieważ nie ma możliwości przystąpienia do więcej niż jednego egzaminu w danym terminie o tej samej godzinie</a:t>
          </a:r>
          <a:endParaRPr lang="pl-PL" sz="2400" b="0" dirty="0">
            <a:solidFill>
              <a:srgbClr val="000099"/>
            </a:solidFill>
          </a:endParaRPr>
        </a:p>
      </dgm:t>
    </dgm:pt>
    <dgm:pt modelId="{2663DEA3-5475-426B-94AF-3BCFC3D76F0C}" type="sib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3C11BBEE-31DD-4E0A-A18F-BAF9E19A8A10}" type="parTrans" cxnId="{D7807959-2A85-4212-871A-DD4AEDEFCFAA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</dgm:pt>
    <dgm:pt modelId="{F8EF69FF-67B0-4A87-B078-63C933499915}" type="pres">
      <dgm:prSet presAssocID="{A111571A-B5B4-174B-9947-9572DD53D956}" presName="tx1" presStyleLbl="revTx" presStyleIdx="0" presStyleCnt="2" custScaleY="224184" custLinFactY="-49374" custLinFactNeighborX="-5" custLinFactNeighborY="-100000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</dgm:pt>
    <dgm:pt modelId="{AB69ABD3-4A7D-427E-A626-5AEB420EFC02}" type="pres">
      <dgm:prSet presAssocID="{4DBF56DC-5D87-4ED3-B04A-99EB34DBCD51}" presName="thickLine" presStyleLbl="alignNode1" presStyleIdx="1" presStyleCnt="2" custLinFactNeighborX="-5" custLinFactNeighborY="1028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6BD72223-0701-4796-8038-CE4ED4CE083C}" type="pres">
      <dgm:prSet presAssocID="{4DBF56DC-5D87-4ED3-B04A-99EB34DBCD51}" presName="horz1" presStyleCnt="0"/>
      <dgm:spPr/>
    </dgm:pt>
    <dgm:pt modelId="{0090BAF2-3F80-4F16-8F2E-01A455196D47}" type="pres">
      <dgm:prSet presAssocID="{4DBF56DC-5D87-4ED3-B04A-99EB34DBCD51}" presName="tx1" presStyleLbl="revTx" presStyleIdx="1" presStyleCnt="2" custScaleY="192445"/>
      <dgm:spPr/>
      <dgm:t>
        <a:bodyPr/>
        <a:lstStyle/>
        <a:p>
          <a:endParaRPr lang="pl-PL"/>
        </a:p>
      </dgm:t>
    </dgm:pt>
    <dgm:pt modelId="{696421CC-9045-4D09-BD1F-1A54DFCE6F6E}" type="pres">
      <dgm:prSet presAssocID="{4DBF56DC-5D87-4ED3-B04A-99EB34DBCD51}" presName="vert1" presStyleCnt="0"/>
      <dgm:spPr/>
    </dgm:pt>
  </dgm:ptLst>
  <dgm:cxnLst>
    <dgm:cxn modelId="{874170B9-B5D8-41BC-A347-EB9914F25163}" type="presOf" srcId="{4DBF56DC-5D87-4ED3-B04A-99EB34DBCD51}" destId="{0090BAF2-3F80-4F16-8F2E-01A455196D47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5D411987-361E-4B5F-BCC5-1D3DE19D9063}" type="presOf" srcId="{A111571A-B5B4-174B-9947-9572DD53D956}" destId="{F8EF69FF-67B0-4A87-B078-63C933499915}" srcOrd="0" destOrd="0" presId="urn:microsoft.com/office/officeart/2008/layout/LinedList"/>
    <dgm:cxn modelId="{C13838AF-4380-4AC7-8504-3BFB28673717}" type="presOf" srcId="{2E6C16F3-1F83-B54E-8DB0-6F43FBCDB4F6}" destId="{5098F3FB-49B8-4C7E-AC01-27E5BA6F9359}" srcOrd="0" destOrd="0" presId="urn:microsoft.com/office/officeart/2008/layout/LinedList"/>
    <dgm:cxn modelId="{D7807959-2A85-4212-871A-DD4AEDEFCFAA}" srcId="{2E6C16F3-1F83-B54E-8DB0-6F43FBCDB4F6}" destId="{4DBF56DC-5D87-4ED3-B04A-99EB34DBCD51}" srcOrd="1" destOrd="0" parTransId="{3C11BBEE-31DD-4E0A-A18F-BAF9E19A8A10}" sibTransId="{2663DEA3-5475-426B-94AF-3BCFC3D76F0C}"/>
    <dgm:cxn modelId="{6A4E83B6-3375-433C-B78F-C76B44F2BEC2}" type="presParOf" srcId="{5098F3FB-49B8-4C7E-AC01-27E5BA6F9359}" destId="{0A1BFE59-4D25-45C8-AA65-0635711A400B}" srcOrd="0" destOrd="0" presId="urn:microsoft.com/office/officeart/2008/layout/LinedList"/>
    <dgm:cxn modelId="{336FBAD8-B7BC-4E3A-8563-ED1E9B2789BE}" type="presParOf" srcId="{5098F3FB-49B8-4C7E-AC01-27E5BA6F9359}" destId="{EFBB74B3-4ABD-4F1F-9914-23992B93FEF5}" srcOrd="1" destOrd="0" presId="urn:microsoft.com/office/officeart/2008/layout/LinedList"/>
    <dgm:cxn modelId="{05E53615-4BFA-427D-B2A7-7EE6AFA6BA50}" type="presParOf" srcId="{EFBB74B3-4ABD-4F1F-9914-23992B93FEF5}" destId="{F8EF69FF-67B0-4A87-B078-63C933499915}" srcOrd="0" destOrd="0" presId="urn:microsoft.com/office/officeart/2008/layout/LinedList"/>
    <dgm:cxn modelId="{5F73E5E3-6B5E-497B-AB01-C409D905A6EB}" type="presParOf" srcId="{EFBB74B3-4ABD-4F1F-9914-23992B93FEF5}" destId="{4F1C1B55-E17E-4AA5-99E1-163383D36C5A}" srcOrd="1" destOrd="0" presId="urn:microsoft.com/office/officeart/2008/layout/LinedList"/>
    <dgm:cxn modelId="{1FF75E4F-9232-4306-8A8A-E9DFE04481D0}" type="presParOf" srcId="{5098F3FB-49B8-4C7E-AC01-27E5BA6F9359}" destId="{AB69ABD3-4A7D-427E-A626-5AEB420EFC02}" srcOrd="2" destOrd="0" presId="urn:microsoft.com/office/officeart/2008/layout/LinedList"/>
    <dgm:cxn modelId="{6A142121-6F63-4350-92AF-734EEFF764DF}" type="presParOf" srcId="{5098F3FB-49B8-4C7E-AC01-27E5BA6F9359}" destId="{6BD72223-0701-4796-8038-CE4ED4CE083C}" srcOrd="3" destOrd="0" presId="urn:microsoft.com/office/officeart/2008/layout/LinedList"/>
    <dgm:cxn modelId="{74FA488D-4526-4B1B-9C18-82A8ADEACD89}" type="presParOf" srcId="{6BD72223-0701-4796-8038-CE4ED4CE083C}" destId="{0090BAF2-3F80-4F16-8F2E-01A455196D47}" srcOrd="0" destOrd="0" presId="urn:microsoft.com/office/officeart/2008/layout/LinedList"/>
    <dgm:cxn modelId="{F1FE6215-2EE5-4BA2-92C3-EF4D10630E35}" type="presParOf" srcId="{6BD72223-0701-4796-8038-CE4ED4CE083C}" destId="{696421CC-9045-4D09-BD1F-1A54DFCE6F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Lin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ln>
          <a:noFill/>
        </a:ln>
      </dgm:spPr>
      <dgm:t>
        <a:bodyPr anchor="ctr"/>
        <a:lstStyle/>
        <a:p>
          <a:pPr algn="just"/>
          <a:r>
            <a:rPr lang="pl-PL" sz="2400" b="0" dirty="0" smtClean="0">
              <a:solidFill>
                <a:srgbClr val="000099"/>
              </a:solidFill>
              <a:latin typeface="Arial Narrow" panose="020B0606020202030204" pitchFamily="34" charset="0"/>
            </a:rPr>
            <a:t>Prezentacja zostanie udostępniona dla Państwa w </a:t>
          </a:r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Serwisie dla dyrektorów</a:t>
          </a:r>
          <a:endParaRPr lang="pl-PL" sz="2400" b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>
        <a:ln>
          <a:noFill/>
        </a:ln>
      </dgm:spPr>
      <dgm:t>
        <a:bodyPr/>
        <a:lstStyle/>
        <a:p>
          <a:pPr algn="just">
            <a:lnSpc>
              <a:spcPct val="100000"/>
            </a:lnSpc>
            <a:spcBef>
              <a:spcPts val="600"/>
            </a:spcBef>
          </a:pPr>
          <a:endParaRPr lang="pl-PL" sz="2400" b="1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just">
            <a:lnSpc>
              <a:spcPct val="100000"/>
            </a:lnSpc>
            <a:spcBef>
              <a:spcPts val="600"/>
            </a:spcBef>
          </a:pPr>
          <a:r>
            <a:rPr lang="pl-PL" sz="2400" b="0" smtClean="0">
              <a:solidFill>
                <a:srgbClr val="000099"/>
              </a:solidFill>
              <a:latin typeface="Arial Narrow" panose="020B0606020202030204" pitchFamily="34" charset="0"/>
            </a:rPr>
            <a:t>Prosimy o wykorzystanie jej podczas szkoleń przewodniczących zespołów nadzorujących</a:t>
          </a:r>
          <a:endParaRPr lang="pl-PL" sz="2400" b="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 sz="2400">
            <a:solidFill>
              <a:srgbClr val="000099"/>
            </a:solidFill>
          </a:endParaRPr>
        </a:p>
      </dgm:t>
    </dgm:pt>
    <dgm:pt modelId="{5098F3FB-49B8-4C7E-AC01-27E5BA6F9359}" type="pres">
      <dgm:prSet presAssocID="{2E6C16F3-1F83-B54E-8DB0-6F43FBCDB4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A1BFE59-4D25-45C8-AA65-0635711A400B}" type="pres">
      <dgm:prSet presAssocID="{A111571A-B5B4-174B-9947-9572DD53D956}" presName="thickLine" presStyleLbl="alignNode1" presStyleIdx="0" presStyleCnt="2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EFBB74B3-4ABD-4F1F-9914-23992B93FEF5}" type="pres">
      <dgm:prSet presAssocID="{A111571A-B5B4-174B-9947-9572DD53D956}" presName="horz1" presStyleCnt="0"/>
      <dgm:spPr/>
      <dgm:t>
        <a:bodyPr/>
        <a:lstStyle/>
        <a:p>
          <a:endParaRPr lang="pl-PL"/>
        </a:p>
      </dgm:t>
    </dgm:pt>
    <dgm:pt modelId="{F8EF69FF-67B0-4A87-B078-63C933499915}" type="pres">
      <dgm:prSet presAssocID="{A111571A-B5B4-174B-9947-9572DD53D956}" presName="tx1" presStyleLbl="revTx" presStyleIdx="0" presStyleCnt="2" custScaleY="107389"/>
      <dgm:spPr/>
      <dgm:t>
        <a:bodyPr/>
        <a:lstStyle/>
        <a:p>
          <a:endParaRPr lang="pl-PL"/>
        </a:p>
      </dgm:t>
    </dgm:pt>
    <dgm:pt modelId="{4F1C1B55-E17E-4AA5-99E1-163383D36C5A}" type="pres">
      <dgm:prSet presAssocID="{A111571A-B5B4-174B-9947-9572DD53D956}" presName="vert1" presStyleCnt="0"/>
      <dgm:spPr/>
      <dgm:t>
        <a:bodyPr/>
        <a:lstStyle/>
        <a:p>
          <a:endParaRPr lang="pl-PL"/>
        </a:p>
      </dgm:t>
    </dgm:pt>
    <dgm:pt modelId="{13B677DA-3366-43B1-91EA-98B74AD4AE60}" type="pres">
      <dgm:prSet presAssocID="{7BDDD5BC-4B2D-944E-A524-08C8EFC92CC3}" presName="thickLine" presStyleLbl="alignNode1" presStyleIdx="1" presStyleCnt="2" custLinFactNeighborY="4946"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0C5696EA-FA22-4590-B27E-9E37AF2C4FB6}" type="pres">
      <dgm:prSet presAssocID="{7BDDD5BC-4B2D-944E-A524-08C8EFC92CC3}" presName="horz1" presStyleCnt="0"/>
      <dgm:spPr/>
      <dgm:t>
        <a:bodyPr/>
        <a:lstStyle/>
        <a:p>
          <a:endParaRPr lang="pl-PL"/>
        </a:p>
      </dgm:t>
    </dgm:pt>
    <dgm:pt modelId="{C41F0860-389A-458B-8217-E8F0691FFC60}" type="pres">
      <dgm:prSet presAssocID="{7BDDD5BC-4B2D-944E-A524-08C8EFC92CC3}" presName="tx1" presStyleLbl="revTx" presStyleIdx="1" presStyleCnt="2" custScaleY="126614" custLinFactNeighborY="5742"/>
      <dgm:spPr/>
      <dgm:t>
        <a:bodyPr/>
        <a:lstStyle/>
        <a:p>
          <a:endParaRPr lang="pl-PL"/>
        </a:p>
      </dgm:t>
    </dgm:pt>
    <dgm:pt modelId="{62A992ED-B086-49C5-9716-DF2B9FF061ED}" type="pres">
      <dgm:prSet presAssocID="{7BDDD5BC-4B2D-944E-A524-08C8EFC92CC3}" presName="vert1" presStyleCnt="0"/>
      <dgm:spPr/>
      <dgm:t>
        <a:bodyPr/>
        <a:lstStyle/>
        <a:p>
          <a:endParaRPr lang="pl-PL"/>
        </a:p>
      </dgm:t>
    </dgm:pt>
  </dgm:ptLst>
  <dgm:cxnLst>
    <dgm:cxn modelId="{E2FCA97C-F7C4-49A3-A95F-618852886F1C}" type="presOf" srcId="{2E6C16F3-1F83-B54E-8DB0-6F43FBCDB4F6}" destId="{5098F3FB-49B8-4C7E-AC01-27E5BA6F9359}" srcOrd="0" destOrd="0" presId="urn:microsoft.com/office/officeart/2008/layout/LinedList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63374223-DE74-4D7E-B1E0-3358EC76030E}" type="presOf" srcId="{7BDDD5BC-4B2D-944E-A524-08C8EFC92CC3}" destId="{C41F0860-389A-458B-8217-E8F0691FFC60}" srcOrd="0" destOrd="0" presId="urn:microsoft.com/office/officeart/2008/layout/LinedList"/>
    <dgm:cxn modelId="{446358A7-0D68-4742-A9F4-0582A8154F71}" srcId="{2E6C16F3-1F83-B54E-8DB0-6F43FBCDB4F6}" destId="{7BDDD5BC-4B2D-944E-A524-08C8EFC92CC3}" srcOrd="1" destOrd="0" parTransId="{AEE43A4B-2AEB-6B4A-842A-F01533BB66E3}" sibTransId="{D7CF4B70-12D0-8E43-971A-9FF8059BB5BD}"/>
    <dgm:cxn modelId="{7B447A84-70BB-4740-8B3A-196B2B04585A}" type="presOf" srcId="{A111571A-B5B4-174B-9947-9572DD53D956}" destId="{F8EF69FF-67B0-4A87-B078-63C933499915}" srcOrd="0" destOrd="0" presId="urn:microsoft.com/office/officeart/2008/layout/LinedList"/>
    <dgm:cxn modelId="{C37943E3-608D-4046-B7B2-F97AF084AAEC}" type="presParOf" srcId="{5098F3FB-49B8-4C7E-AC01-27E5BA6F9359}" destId="{0A1BFE59-4D25-45C8-AA65-0635711A400B}" srcOrd="0" destOrd="0" presId="urn:microsoft.com/office/officeart/2008/layout/LinedList"/>
    <dgm:cxn modelId="{DAA139F2-7A60-46BF-84C4-77CA2E562133}" type="presParOf" srcId="{5098F3FB-49B8-4C7E-AC01-27E5BA6F9359}" destId="{EFBB74B3-4ABD-4F1F-9914-23992B93FEF5}" srcOrd="1" destOrd="0" presId="urn:microsoft.com/office/officeart/2008/layout/LinedList"/>
    <dgm:cxn modelId="{7F0BFE67-DA16-4C82-9004-1F1764633474}" type="presParOf" srcId="{EFBB74B3-4ABD-4F1F-9914-23992B93FEF5}" destId="{F8EF69FF-67B0-4A87-B078-63C933499915}" srcOrd="0" destOrd="0" presId="urn:microsoft.com/office/officeart/2008/layout/LinedList"/>
    <dgm:cxn modelId="{7549FA94-5E61-41FF-9A13-B95BD1763919}" type="presParOf" srcId="{EFBB74B3-4ABD-4F1F-9914-23992B93FEF5}" destId="{4F1C1B55-E17E-4AA5-99E1-163383D36C5A}" srcOrd="1" destOrd="0" presId="urn:microsoft.com/office/officeart/2008/layout/LinedList"/>
    <dgm:cxn modelId="{DC336B9A-B41A-4426-8634-0D438500B793}" type="presParOf" srcId="{5098F3FB-49B8-4C7E-AC01-27E5BA6F9359}" destId="{13B677DA-3366-43B1-91EA-98B74AD4AE60}" srcOrd="2" destOrd="0" presId="urn:microsoft.com/office/officeart/2008/layout/LinedList"/>
    <dgm:cxn modelId="{E477BB4D-E0C8-49D1-A8C7-B30DCC09A006}" type="presParOf" srcId="{5098F3FB-49B8-4C7E-AC01-27E5BA6F9359}" destId="{0C5696EA-FA22-4590-B27E-9E37AF2C4FB6}" srcOrd="3" destOrd="0" presId="urn:microsoft.com/office/officeart/2008/layout/LinedList"/>
    <dgm:cxn modelId="{E4560F63-9E07-4F89-86D9-13DA29EA1DD0}" type="presParOf" srcId="{0C5696EA-FA22-4590-B27E-9E37AF2C4FB6}" destId="{C41F0860-389A-458B-8217-E8F0691FFC60}" srcOrd="0" destOrd="0" presId="urn:microsoft.com/office/officeart/2008/layout/LinedList"/>
    <dgm:cxn modelId="{1FE265CA-2257-4E8B-A353-B24EE38F08DE}" type="presParOf" srcId="{0C5696EA-FA22-4590-B27E-9E37AF2C4FB6}" destId="{62A992ED-B086-49C5-9716-DF2B9FF06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8/layout/PictureStrips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>
        <a:solidFill>
          <a:schemeClr val="bg1"/>
        </a:solidFill>
        <a:ln>
          <a:noFill/>
        </a:ln>
      </dgm:spPr>
      <dgm:t>
        <a:bodyPr/>
        <a:lstStyle/>
        <a:p>
          <a:pPr algn="just"/>
          <a:r>
            <a:rPr lang="pl-PL" altLang="pl-PL" sz="2000" b="1" i="0" dirty="0" smtClean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20 marca 2020 r. </a:t>
          </a:r>
          <a:b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w sprawie szczegółowych rozwiązań w okresie czasowego ograniczenia funkcjonowania jednostek systemu oświaty w związku </a:t>
          </a:r>
          <a:b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dirty="0" smtClean="0">
              <a:solidFill>
                <a:srgbClr val="000099"/>
              </a:solidFill>
              <a:latin typeface="Arial Narrow" panose="020B0606020202030204" pitchFamily="34" charset="0"/>
            </a:rPr>
            <a:t>z zapobieganiem, przeciwdziałaniem i zwalczaniem COVID – 19</a:t>
          </a:r>
        </a:p>
        <a:p>
          <a:pPr marL="92075" indent="0" algn="ctr"/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Dz.U. z 2020 r., poz. 493, ze zm.</a:t>
          </a:r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indent="0" algn="ctr"/>
          <a:endParaRPr lang="pl-PL" alt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algn="ctr"/>
          <a:r>
            <a:rPr lang="pl-PL" altLang="pl-PL" sz="1800" i="0" dirty="0" smtClean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20 marca 2020 r.</a:t>
          </a:r>
          <a:endParaRPr lang="pl-PL" altLang="pl-PL" sz="1800" i="0" dirty="0" smtClean="0">
            <a:solidFill>
              <a:srgbClr val="000099"/>
            </a:solidFill>
            <a:latin typeface="Arial Narrow" panose="020B0606020202030204" pitchFamily="34" charset="0"/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/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/>
        </a:p>
      </dgm:t>
    </dgm:pt>
    <dgm:pt modelId="{49CD48F3-442C-4CD2-92DD-CA96492ECEDE}" type="pres">
      <dgm:prSet presAssocID="{2E6C16F3-1F83-B54E-8DB0-6F43FBCDB4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AB3187-E63A-4D21-A356-99473C7D993C}" type="pres">
      <dgm:prSet presAssocID="{A111571A-B5B4-174B-9947-9572DD53D956}" presName="composite" presStyleCnt="0"/>
      <dgm:spPr/>
    </dgm:pt>
    <dgm:pt modelId="{A6CCB705-1C5C-405E-B292-8C6921D532DD}" type="pres">
      <dgm:prSet presAssocID="{A111571A-B5B4-174B-9947-9572DD53D956}" presName="rect1" presStyleLbl="trAlignAcc1" presStyleIdx="0" presStyleCnt="1" custScaleX="102098" custScaleY="90662" custLinFactNeighborX="1184" custLinFactNeighborY="-590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BB81AF-EDB8-4B5B-867D-1F3E3D993C2D}" type="pres">
      <dgm:prSet presAssocID="{A111571A-B5B4-174B-9947-9572DD53D956}" presName="rect2" presStyleLbl="fgImgPlace1" presStyleIdx="0" presStyleCnt="1" custScaleY="94901" custLinFactNeighborX="-188" custLinFactNeighborY="-10056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l-PL"/>
        </a:p>
      </dgm:t>
    </dgm:pt>
  </dgm:ptLst>
  <dgm:cxnLst>
    <dgm:cxn modelId="{9C186637-5610-44BA-9B53-E7539BFAE54D}" type="presOf" srcId="{2E6C16F3-1F83-B54E-8DB0-6F43FBCDB4F6}" destId="{49CD48F3-442C-4CD2-92DD-CA96492ECEDE}" srcOrd="0" destOrd="0" presId="urn:microsoft.com/office/officeart/2008/layout/PictureStrips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5E23ECC0-B00B-43BE-A169-A186C5E62C77}" type="presOf" srcId="{A111571A-B5B4-174B-9947-9572DD53D956}" destId="{A6CCB705-1C5C-405E-B292-8C6921D532DD}" srcOrd="0" destOrd="0" presId="urn:microsoft.com/office/officeart/2008/layout/PictureStrips"/>
    <dgm:cxn modelId="{629BFB6D-5E45-4D34-BBF3-776D528AFD8A}" type="presParOf" srcId="{49CD48F3-442C-4CD2-92DD-CA96492ECEDE}" destId="{18AB3187-E63A-4D21-A356-99473C7D993C}" srcOrd="0" destOrd="0" presId="urn:microsoft.com/office/officeart/2008/layout/PictureStrips"/>
    <dgm:cxn modelId="{13716B00-6DF5-49F0-B033-0F67B1BFF8A7}" type="presParOf" srcId="{18AB3187-E63A-4D21-A356-99473C7D993C}" destId="{A6CCB705-1C5C-405E-B292-8C6921D532DD}" srcOrd="0" destOrd="0" presId="urn:microsoft.com/office/officeart/2008/layout/PictureStrips"/>
    <dgm:cxn modelId="{EE49BFDF-6261-4C38-AA76-5B4DF1DBB823}" type="presParOf" srcId="{18AB3187-E63A-4D21-A356-99473C7D993C}" destId="{CDBB81AF-EDB8-4B5B-867D-1F3E3D993C2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vList4#1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uczniów i absolwentów ZSZ,  BS I, BS II oraz T</a:t>
          </a:r>
          <a:endParaRPr lang="pl-PL" sz="22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E2DD35E9-A3B7-A843-B698-8595821E4A95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 posiadających świadectwa szkolne uzyskane za granicą</a:t>
          </a:r>
          <a:endParaRPr lang="pl-PL" sz="2200" dirty="0" smtClean="0">
            <a:solidFill>
              <a:srgbClr val="000099"/>
            </a:solidFill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33D36028-C6F5-4212-B0A9-E90823DD57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osób, które ukończyły KKZ</a:t>
          </a:r>
          <a:endParaRPr lang="pl-PL" sz="2200" dirty="0" smtClean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98AC3E1-CB93-4618-A929-F7586DE13FEB}" type="parTrans" cxnId="{C0C62F9F-CF53-481D-8DB4-B24CEC50E561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2AF86544-87E8-493E-9E63-C786A86CFC11}" type="sibTrans" cxnId="{C0C62F9F-CF53-481D-8DB4-B24CEC50E561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012A5BB7-387A-4FC9-A395-386C01A42FB5}">
      <dgm:prSet custT="1"/>
      <dgm:spPr/>
      <dgm:t>
        <a:bodyPr/>
        <a:lstStyle/>
        <a:p>
          <a:r>
            <a:rPr lang="pl-PL" sz="22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uczniów/słuchaczy i absolwentów SP </a:t>
          </a:r>
          <a:endParaRPr lang="pl-PL" sz="2200" dirty="0">
            <a:solidFill>
              <a:srgbClr val="000099"/>
            </a:solidFill>
          </a:endParaRPr>
        </a:p>
      </dgm:t>
    </dgm:pt>
    <dgm:pt modelId="{1510B1E9-144C-44B4-828B-03B8BCECC98D}" type="parTrans" cxnId="{8551CF19-9AD3-4957-AFC8-F34C21905DA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60CA40E7-BBEE-404F-9947-132E55467AFF}" type="sibTrans" cxnId="{8551CF19-9AD3-4957-AFC8-F34C21905DA4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0A063FE4-355C-4D76-A1CF-E3E2C2767E5A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2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 dorosłych, które ukończyły praktyczną naukę zawodu dorosłych lub przyuczenie do pracy dorosłych zgłoszonych przez starostę do OKE</a:t>
          </a:r>
          <a:endParaRPr lang="pl-PL" sz="2200" dirty="0" smtClean="0">
            <a:solidFill>
              <a:srgbClr val="000099"/>
            </a:solidFill>
          </a:endParaRPr>
        </a:p>
      </dgm:t>
    </dgm:pt>
    <dgm:pt modelId="{0D7E4575-BAB8-4CFF-9C27-C384BE8AD429}" type="parTrans" cxnId="{E519EF0E-A6B0-499C-8DD3-65867E080902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CF3E3DDE-47E1-451B-89B4-2570BC582E02}" type="sibTrans" cxnId="{E519EF0E-A6B0-499C-8DD3-65867E080902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F65306F0-3953-477D-B38D-58470DFC76CD}">
      <dgm:prSet custT="1"/>
      <dgm:spPr/>
      <dgm:t>
        <a:bodyPr/>
        <a:lstStyle/>
        <a:p>
          <a:pPr algn="just"/>
          <a:r>
            <a:rPr lang="pl-PL" sz="22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osób, które ukończyły gimnazjum albo ośmioletnią szkołę podstawową oraz co najmniej dwa lata kształciły się lub pracowały w zawodzie, w którym wyodrębniono daną kwalifikację </a:t>
          </a:r>
          <a:r>
            <a:rPr lang="pl-PL" sz="2200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rPr>
            <a:t> (egzamin eksternistyczny)</a:t>
          </a:r>
          <a:endParaRPr lang="pl-PL" sz="2200" dirty="0">
            <a:solidFill>
              <a:srgbClr val="FF0000"/>
            </a:solidFill>
          </a:endParaRPr>
        </a:p>
      </dgm:t>
    </dgm:pt>
    <dgm:pt modelId="{26AAEA5C-EE88-40BB-AFB6-4AB97EE59437}" type="parTrans" cxnId="{AB52C582-9F7E-400B-978E-98147EF4B6EE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2C98176C-5555-4EBE-BC9E-B0610CDA12F7}" type="sibTrans" cxnId="{AB52C582-9F7E-400B-978E-98147EF4B6EE}">
      <dgm:prSet/>
      <dgm:spPr/>
      <dgm:t>
        <a:bodyPr/>
        <a:lstStyle/>
        <a:p>
          <a:endParaRPr lang="pl-PL" sz="2200">
            <a:solidFill>
              <a:srgbClr val="000099"/>
            </a:solidFill>
          </a:endParaRPr>
        </a:p>
      </dgm:t>
    </dgm:pt>
    <dgm:pt modelId="{6E0F47B7-6553-4EBC-8F36-67E6E9F046E5}" type="pres">
      <dgm:prSet presAssocID="{2E6C16F3-1F83-B54E-8DB0-6F43FBCDB4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112FAC7-D7B6-46F0-9A74-61271D884CA3}" type="pres">
      <dgm:prSet presAssocID="{A111571A-B5B4-174B-9947-9572DD53D956}" presName="comp" presStyleCnt="0"/>
      <dgm:spPr/>
      <dgm:t>
        <a:bodyPr/>
        <a:lstStyle/>
        <a:p>
          <a:endParaRPr lang="pl-PL"/>
        </a:p>
      </dgm:t>
    </dgm:pt>
    <dgm:pt modelId="{ED5E6146-B04B-4AA2-8406-58B7EA73DAEB}" type="pres">
      <dgm:prSet presAssocID="{A111571A-B5B4-174B-9947-9572DD53D956}" presName="box" presStyleLbl="node1" presStyleIdx="0" presStyleCnt="6" custScaleY="47256" custLinFactNeighborX="2328" custLinFactNeighborY="-1027"/>
      <dgm:spPr/>
      <dgm:t>
        <a:bodyPr/>
        <a:lstStyle/>
        <a:p>
          <a:endParaRPr lang="pl-PL"/>
        </a:p>
      </dgm:t>
    </dgm:pt>
    <dgm:pt modelId="{CB86A86D-9609-4757-AA5B-C5F9C9D4450B}" type="pres">
      <dgm:prSet presAssocID="{A111571A-B5B4-174B-9947-9572DD53D956}" presName="img" presStyleLbl="fgImgPlace1" presStyleIdx="0" presStyleCnt="6" custScaleX="43763" custScaleY="35372" custLinFactNeighborX="117" custLinFactNeighborY="-120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197E8C09-D5FE-43CC-993D-4C0B2A2FDBB2}" type="pres">
      <dgm:prSet presAssocID="{A111571A-B5B4-174B-9947-9572DD53D95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7792D2-7AFF-44DB-B145-7976715F340B}" type="pres">
      <dgm:prSet presAssocID="{11C5257B-6150-E442-B07A-86E06D8654DA}" presName="spacer" presStyleCnt="0"/>
      <dgm:spPr/>
      <dgm:t>
        <a:bodyPr/>
        <a:lstStyle/>
        <a:p>
          <a:endParaRPr lang="pl-PL"/>
        </a:p>
      </dgm:t>
    </dgm:pt>
    <dgm:pt modelId="{1AAD2942-9CA5-42A8-B943-E30BEE3B942B}" type="pres">
      <dgm:prSet presAssocID="{012A5BB7-387A-4FC9-A395-386C01A42FB5}" presName="comp" presStyleCnt="0"/>
      <dgm:spPr/>
      <dgm:t>
        <a:bodyPr/>
        <a:lstStyle/>
        <a:p>
          <a:endParaRPr lang="pl-PL"/>
        </a:p>
      </dgm:t>
    </dgm:pt>
    <dgm:pt modelId="{3DEFAC16-46D7-45B3-B7EE-064AE2955EE6}" type="pres">
      <dgm:prSet presAssocID="{012A5BB7-387A-4FC9-A395-386C01A42FB5}" presName="box" presStyleLbl="node1" presStyleIdx="1" presStyleCnt="6" custScaleY="45656" custLinFactNeighborX="1552" custLinFactNeighborY="4573"/>
      <dgm:spPr/>
      <dgm:t>
        <a:bodyPr/>
        <a:lstStyle/>
        <a:p>
          <a:endParaRPr lang="pl-PL"/>
        </a:p>
      </dgm:t>
    </dgm:pt>
    <dgm:pt modelId="{611B0A39-7871-4A05-980B-8A9C61B5FA2D}" type="pres">
      <dgm:prSet presAssocID="{012A5BB7-387A-4FC9-A395-386C01A42FB5}" presName="img" presStyleLbl="fgImgPlace1" presStyleIdx="1" presStyleCnt="6" custScaleX="43763" custScaleY="35255" custLinFactNeighborX="0" custLinFactNeighborY="5573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6D487FF1-D026-4470-B0D8-4055E6D3A8AA}" type="pres">
      <dgm:prSet presAssocID="{012A5BB7-387A-4FC9-A395-386C01A42FB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828CDB-DDF7-4C35-8F03-32D961619274}" type="pres">
      <dgm:prSet presAssocID="{60CA40E7-BBEE-404F-9947-132E55467AFF}" presName="spacer" presStyleCnt="0"/>
      <dgm:spPr/>
      <dgm:t>
        <a:bodyPr/>
        <a:lstStyle/>
        <a:p>
          <a:endParaRPr lang="pl-PL"/>
        </a:p>
      </dgm:t>
    </dgm:pt>
    <dgm:pt modelId="{CDDD6FA6-4EC4-4A1A-A2FA-73B85E130FB7}" type="pres">
      <dgm:prSet presAssocID="{33D36028-C6F5-4212-B0A9-E90823DD571B}" presName="comp" presStyleCnt="0"/>
      <dgm:spPr/>
      <dgm:t>
        <a:bodyPr/>
        <a:lstStyle/>
        <a:p>
          <a:endParaRPr lang="pl-PL"/>
        </a:p>
      </dgm:t>
    </dgm:pt>
    <dgm:pt modelId="{B33E0F5C-8EA3-456C-8979-0B09AC4189AC}" type="pres">
      <dgm:prSet presAssocID="{33D36028-C6F5-4212-B0A9-E90823DD571B}" presName="box" presStyleLbl="node1" presStyleIdx="2" presStyleCnt="6" custScaleY="43873" custLinFactNeighborX="621" custLinFactNeighborY="3313"/>
      <dgm:spPr/>
      <dgm:t>
        <a:bodyPr/>
        <a:lstStyle/>
        <a:p>
          <a:endParaRPr lang="pl-PL"/>
        </a:p>
      </dgm:t>
    </dgm:pt>
    <dgm:pt modelId="{364F9CE5-1236-4F5A-93E0-056266465723}" type="pres">
      <dgm:prSet presAssocID="{33D36028-C6F5-4212-B0A9-E90823DD571B}" presName="img" presStyleLbl="fgImgPlace1" presStyleIdx="2" presStyleCnt="6" custScaleX="43763" custScaleY="35446" custLinFactNeighborY="4665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2A351EBB-A792-4DED-8CFE-CEF8F7BF4AC6}" type="pres">
      <dgm:prSet presAssocID="{33D36028-C6F5-4212-B0A9-E90823DD571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48488C-BC0F-4465-A129-0EA60A005E01}" type="pres">
      <dgm:prSet presAssocID="{2AF86544-87E8-493E-9E63-C786A86CFC11}" presName="spacer" presStyleCnt="0"/>
      <dgm:spPr/>
      <dgm:t>
        <a:bodyPr/>
        <a:lstStyle/>
        <a:p>
          <a:endParaRPr lang="pl-PL"/>
        </a:p>
      </dgm:t>
    </dgm:pt>
    <dgm:pt modelId="{082A37B7-875C-4762-A692-2615DCC764D5}" type="pres">
      <dgm:prSet presAssocID="{E2DD35E9-A3B7-A843-B698-8595821E4A95}" presName="comp" presStyleCnt="0"/>
      <dgm:spPr/>
      <dgm:t>
        <a:bodyPr/>
        <a:lstStyle/>
        <a:p>
          <a:endParaRPr lang="pl-PL"/>
        </a:p>
      </dgm:t>
    </dgm:pt>
    <dgm:pt modelId="{6BEB6853-5270-4D13-9C20-4BA1C4D9508D}" type="pres">
      <dgm:prSet presAssocID="{E2DD35E9-A3B7-A843-B698-8595821E4A95}" presName="box" presStyleLbl="node1" presStyleIdx="3" presStyleCnt="6" custScaleY="42536"/>
      <dgm:spPr/>
      <dgm:t>
        <a:bodyPr/>
        <a:lstStyle/>
        <a:p>
          <a:endParaRPr lang="pl-PL"/>
        </a:p>
      </dgm:t>
    </dgm:pt>
    <dgm:pt modelId="{227D3B00-8F0E-42B4-8AE0-A65BDFDE6C81}" type="pres">
      <dgm:prSet presAssocID="{E2DD35E9-A3B7-A843-B698-8595821E4A95}" presName="img" presStyleLbl="fgImgPlace1" presStyleIdx="3" presStyleCnt="6" custScaleX="43763" custScaleY="35372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E93B6E95-B3FB-4FDD-B366-BF6EE4A15353}" type="pres">
      <dgm:prSet presAssocID="{E2DD35E9-A3B7-A843-B698-8595821E4A9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4F1B69-A236-421B-B345-B9E76CABB035}" type="pres">
      <dgm:prSet presAssocID="{362E5FD7-2FC0-1041-BA15-1160A4247C6B}" presName="spacer" presStyleCnt="0"/>
      <dgm:spPr/>
      <dgm:t>
        <a:bodyPr/>
        <a:lstStyle/>
        <a:p>
          <a:endParaRPr lang="pl-PL"/>
        </a:p>
      </dgm:t>
    </dgm:pt>
    <dgm:pt modelId="{497FF364-701D-48FD-A79E-9C63219CCCC3}" type="pres">
      <dgm:prSet presAssocID="{0A063FE4-355C-4D76-A1CF-E3E2C2767E5A}" presName="comp" presStyleCnt="0"/>
      <dgm:spPr/>
      <dgm:t>
        <a:bodyPr/>
        <a:lstStyle/>
        <a:p>
          <a:endParaRPr lang="pl-PL"/>
        </a:p>
      </dgm:t>
    </dgm:pt>
    <dgm:pt modelId="{BDD8E5C7-D494-4A55-A4F8-E91E9FBC1A9A}" type="pres">
      <dgm:prSet presAssocID="{0A063FE4-355C-4D76-A1CF-E3E2C2767E5A}" presName="box" presStyleLbl="node1" presStyleIdx="4" presStyleCnt="6" custScaleY="90142"/>
      <dgm:spPr/>
      <dgm:t>
        <a:bodyPr/>
        <a:lstStyle/>
        <a:p>
          <a:endParaRPr lang="pl-PL"/>
        </a:p>
      </dgm:t>
    </dgm:pt>
    <dgm:pt modelId="{3777415D-4699-45B6-AFDE-632281D3D69B}" type="pres">
      <dgm:prSet presAssocID="{0A063FE4-355C-4D76-A1CF-E3E2C2767E5A}" presName="img" presStyleLbl="fgImgPlace1" presStyleIdx="4" presStyleCnt="6" custScaleX="43763" custScaleY="35372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5A741EE5-0453-4EFA-BE7C-E49211AD930B}" type="pres">
      <dgm:prSet presAssocID="{0A063FE4-355C-4D76-A1CF-E3E2C2767E5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3E1C88-EBF8-4959-989B-03A2B6C2922D}" type="pres">
      <dgm:prSet presAssocID="{CF3E3DDE-47E1-451B-89B4-2570BC582E02}" presName="spacer" presStyleCnt="0"/>
      <dgm:spPr/>
      <dgm:t>
        <a:bodyPr/>
        <a:lstStyle/>
        <a:p>
          <a:endParaRPr lang="pl-PL"/>
        </a:p>
      </dgm:t>
    </dgm:pt>
    <dgm:pt modelId="{6452604D-6071-4D8A-B47B-01E7A8E69561}" type="pres">
      <dgm:prSet presAssocID="{F65306F0-3953-477D-B38D-58470DFC76CD}" presName="comp" presStyleCnt="0"/>
      <dgm:spPr/>
      <dgm:t>
        <a:bodyPr/>
        <a:lstStyle/>
        <a:p>
          <a:endParaRPr lang="pl-PL"/>
        </a:p>
      </dgm:t>
    </dgm:pt>
    <dgm:pt modelId="{F93EA8CE-A7D8-4BFC-A465-04A5A32E6237}" type="pres">
      <dgm:prSet presAssocID="{F65306F0-3953-477D-B38D-58470DFC76CD}" presName="box" presStyleLbl="node1" presStyleIdx="5" presStyleCnt="6" custScaleY="110131"/>
      <dgm:spPr/>
      <dgm:t>
        <a:bodyPr/>
        <a:lstStyle/>
        <a:p>
          <a:endParaRPr lang="pl-PL"/>
        </a:p>
      </dgm:t>
    </dgm:pt>
    <dgm:pt modelId="{5B51B075-7D10-449E-AB74-7A89BCB1D3BF}" type="pres">
      <dgm:prSet presAssocID="{F65306F0-3953-477D-B38D-58470DFC76CD}" presName="img" presStyleLbl="fgImgPlace1" presStyleIdx="5" presStyleCnt="6" custScaleX="43763" custScaleY="35372"/>
      <dgm:spPr>
        <a:prstGeom prst="rightArrow">
          <a:avLst/>
        </a:prstGeom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/>
        </a:p>
      </dgm:t>
    </dgm:pt>
    <dgm:pt modelId="{50C2C6FE-91C2-4BBA-881C-AF9176F82690}" type="pres">
      <dgm:prSet presAssocID="{F65306F0-3953-477D-B38D-58470DFC76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340E327-26DB-4072-A927-665FFD45A021}" type="presOf" srcId="{A111571A-B5B4-174B-9947-9572DD53D956}" destId="{ED5E6146-B04B-4AA2-8406-58B7EA73DAEB}" srcOrd="0" destOrd="0" presId="urn:microsoft.com/office/officeart/2005/8/layout/vList4#1"/>
    <dgm:cxn modelId="{E519EF0E-A6B0-499C-8DD3-65867E080902}" srcId="{2E6C16F3-1F83-B54E-8DB0-6F43FBCDB4F6}" destId="{0A063FE4-355C-4D76-A1CF-E3E2C2767E5A}" srcOrd="4" destOrd="0" parTransId="{0D7E4575-BAB8-4CFF-9C27-C384BE8AD429}" sibTransId="{CF3E3DDE-47E1-451B-89B4-2570BC582E02}"/>
    <dgm:cxn modelId="{5CD1996F-B651-4E64-A44F-78BA10BC40ED}" type="presOf" srcId="{012A5BB7-387A-4FC9-A395-386C01A42FB5}" destId="{3DEFAC16-46D7-45B3-B7EE-064AE2955EE6}" srcOrd="0" destOrd="0" presId="urn:microsoft.com/office/officeart/2005/8/layout/vList4#1"/>
    <dgm:cxn modelId="{118741EC-F02B-45C5-8556-D2DCEC40A5E6}" type="presOf" srcId="{E2DD35E9-A3B7-A843-B698-8595821E4A95}" destId="{6BEB6853-5270-4D13-9C20-4BA1C4D9508D}" srcOrd="0" destOrd="0" presId="urn:microsoft.com/office/officeart/2005/8/layout/vList4#1"/>
    <dgm:cxn modelId="{AB52C582-9F7E-400B-978E-98147EF4B6EE}" srcId="{2E6C16F3-1F83-B54E-8DB0-6F43FBCDB4F6}" destId="{F65306F0-3953-477D-B38D-58470DFC76CD}" srcOrd="5" destOrd="0" parTransId="{26AAEA5C-EE88-40BB-AFB6-4AB97EE59437}" sibTransId="{2C98176C-5555-4EBE-BC9E-B0610CDA12F7}"/>
    <dgm:cxn modelId="{138BC956-2362-4FC7-9D74-8EC0B298AB6B}" type="presOf" srcId="{2E6C16F3-1F83-B54E-8DB0-6F43FBCDB4F6}" destId="{6E0F47B7-6553-4EBC-8F36-67E6E9F046E5}" srcOrd="0" destOrd="0" presId="urn:microsoft.com/office/officeart/2005/8/layout/vList4#1"/>
    <dgm:cxn modelId="{2736A67B-2272-47A2-9B37-CEC492D32D5A}" type="presOf" srcId="{E2DD35E9-A3B7-A843-B698-8595821E4A95}" destId="{E93B6E95-B3FB-4FDD-B366-BF6EE4A15353}" srcOrd="1" destOrd="0" presId="urn:microsoft.com/office/officeart/2005/8/layout/vList4#1"/>
    <dgm:cxn modelId="{BF1CB5FF-4F71-4718-8D18-AAE0810A038A}" type="presOf" srcId="{A111571A-B5B4-174B-9947-9572DD53D956}" destId="{197E8C09-D5FE-43CC-993D-4C0B2A2FDBB2}" srcOrd="1" destOrd="0" presId="urn:microsoft.com/office/officeart/2005/8/layout/vList4#1"/>
    <dgm:cxn modelId="{B1B6D367-355A-4CAA-BFB3-96664973D731}" type="presOf" srcId="{012A5BB7-387A-4FC9-A395-386C01A42FB5}" destId="{6D487FF1-D026-4470-B0D8-4055E6D3A8AA}" srcOrd="1" destOrd="0" presId="urn:microsoft.com/office/officeart/2005/8/layout/vList4#1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B04E2014-253F-4CA5-AF86-0EC1001DB86F}" type="presOf" srcId="{F65306F0-3953-477D-B38D-58470DFC76CD}" destId="{F93EA8CE-A7D8-4BFC-A465-04A5A32E6237}" srcOrd="0" destOrd="0" presId="urn:microsoft.com/office/officeart/2005/8/layout/vList4#1"/>
    <dgm:cxn modelId="{F7343032-82CC-4526-AF13-A9DE2FE0F3A8}" type="presOf" srcId="{0A063FE4-355C-4D76-A1CF-E3E2C2767E5A}" destId="{BDD8E5C7-D494-4A55-A4F8-E91E9FBC1A9A}" srcOrd="0" destOrd="0" presId="urn:microsoft.com/office/officeart/2005/8/layout/vList4#1"/>
    <dgm:cxn modelId="{D2E4200D-226A-4EA9-A3A6-9884B20509E6}" type="presOf" srcId="{0A063FE4-355C-4D76-A1CF-E3E2C2767E5A}" destId="{5A741EE5-0453-4EFA-BE7C-E49211AD930B}" srcOrd="1" destOrd="0" presId="urn:microsoft.com/office/officeart/2005/8/layout/vList4#1"/>
    <dgm:cxn modelId="{7B970894-8D65-4EDE-9D7C-C2D5E6A3CD4E}" type="presOf" srcId="{33D36028-C6F5-4212-B0A9-E90823DD571B}" destId="{2A351EBB-A792-4DED-8CFE-CEF8F7BF4AC6}" srcOrd="1" destOrd="0" presId="urn:microsoft.com/office/officeart/2005/8/layout/vList4#1"/>
    <dgm:cxn modelId="{8551CF19-9AD3-4957-AFC8-F34C21905DA4}" srcId="{2E6C16F3-1F83-B54E-8DB0-6F43FBCDB4F6}" destId="{012A5BB7-387A-4FC9-A395-386C01A42FB5}" srcOrd="1" destOrd="0" parTransId="{1510B1E9-144C-44B4-828B-03B8BCECC98D}" sibTransId="{60CA40E7-BBEE-404F-9947-132E55467AFF}"/>
    <dgm:cxn modelId="{C0C62F9F-CF53-481D-8DB4-B24CEC50E561}" srcId="{2E6C16F3-1F83-B54E-8DB0-6F43FBCDB4F6}" destId="{33D36028-C6F5-4212-B0A9-E90823DD571B}" srcOrd="2" destOrd="0" parTransId="{D98AC3E1-CB93-4618-A929-F7586DE13FEB}" sibTransId="{2AF86544-87E8-493E-9E63-C786A86CFC11}"/>
    <dgm:cxn modelId="{8D68A680-20F0-47E1-8ACD-64A8192F5604}" type="presOf" srcId="{F65306F0-3953-477D-B38D-58470DFC76CD}" destId="{50C2C6FE-91C2-4BBA-881C-AF9176F82690}" srcOrd="1" destOrd="0" presId="urn:microsoft.com/office/officeart/2005/8/layout/vList4#1"/>
    <dgm:cxn modelId="{01D5599E-30B0-4547-8DA2-707A54B18237}" type="presOf" srcId="{33D36028-C6F5-4212-B0A9-E90823DD571B}" destId="{B33E0F5C-8EA3-456C-8979-0B09AC4189AC}" srcOrd="0" destOrd="0" presId="urn:microsoft.com/office/officeart/2005/8/layout/vList4#1"/>
    <dgm:cxn modelId="{371021A8-73F5-9346-98BA-5E1A69285AAC}" srcId="{2E6C16F3-1F83-B54E-8DB0-6F43FBCDB4F6}" destId="{E2DD35E9-A3B7-A843-B698-8595821E4A95}" srcOrd="3" destOrd="0" parTransId="{EA79AEBE-2106-D44D-AE4D-3ABEE7E647B0}" sibTransId="{362E5FD7-2FC0-1041-BA15-1160A4247C6B}"/>
    <dgm:cxn modelId="{881CD0C7-B524-4D59-8BE6-F324D760F972}" type="presParOf" srcId="{6E0F47B7-6553-4EBC-8F36-67E6E9F046E5}" destId="{C112FAC7-D7B6-46F0-9A74-61271D884CA3}" srcOrd="0" destOrd="0" presId="urn:microsoft.com/office/officeart/2005/8/layout/vList4#1"/>
    <dgm:cxn modelId="{2264DCDC-9E14-4FEA-B0E1-B874DC1094C8}" type="presParOf" srcId="{C112FAC7-D7B6-46F0-9A74-61271D884CA3}" destId="{ED5E6146-B04B-4AA2-8406-58B7EA73DAEB}" srcOrd="0" destOrd="0" presId="urn:microsoft.com/office/officeart/2005/8/layout/vList4#1"/>
    <dgm:cxn modelId="{B2037E55-63F4-439E-A316-393AC4E921E8}" type="presParOf" srcId="{C112FAC7-D7B6-46F0-9A74-61271D884CA3}" destId="{CB86A86D-9609-4757-AA5B-C5F9C9D4450B}" srcOrd="1" destOrd="0" presId="urn:microsoft.com/office/officeart/2005/8/layout/vList4#1"/>
    <dgm:cxn modelId="{CF95EBF4-B6B9-4858-AB75-D72C3D580859}" type="presParOf" srcId="{C112FAC7-D7B6-46F0-9A74-61271D884CA3}" destId="{197E8C09-D5FE-43CC-993D-4C0B2A2FDBB2}" srcOrd="2" destOrd="0" presId="urn:microsoft.com/office/officeart/2005/8/layout/vList4#1"/>
    <dgm:cxn modelId="{500B793A-87E9-4D07-A994-D4BC50A06A33}" type="presParOf" srcId="{6E0F47B7-6553-4EBC-8F36-67E6E9F046E5}" destId="{EB7792D2-7AFF-44DB-B145-7976715F340B}" srcOrd="1" destOrd="0" presId="urn:microsoft.com/office/officeart/2005/8/layout/vList4#1"/>
    <dgm:cxn modelId="{5AE47AFD-1D15-4CCD-82B3-E328B472A3CB}" type="presParOf" srcId="{6E0F47B7-6553-4EBC-8F36-67E6E9F046E5}" destId="{1AAD2942-9CA5-42A8-B943-E30BEE3B942B}" srcOrd="2" destOrd="0" presId="urn:microsoft.com/office/officeart/2005/8/layout/vList4#1"/>
    <dgm:cxn modelId="{9397D08F-BA8F-4337-BB76-3A023CA628F9}" type="presParOf" srcId="{1AAD2942-9CA5-42A8-B943-E30BEE3B942B}" destId="{3DEFAC16-46D7-45B3-B7EE-064AE2955EE6}" srcOrd="0" destOrd="0" presId="urn:microsoft.com/office/officeart/2005/8/layout/vList4#1"/>
    <dgm:cxn modelId="{66E713A7-EED8-4B25-85F1-0A754D70C6CD}" type="presParOf" srcId="{1AAD2942-9CA5-42A8-B943-E30BEE3B942B}" destId="{611B0A39-7871-4A05-980B-8A9C61B5FA2D}" srcOrd="1" destOrd="0" presId="urn:microsoft.com/office/officeart/2005/8/layout/vList4#1"/>
    <dgm:cxn modelId="{C12CEDDE-A55F-4AD5-B942-D0F24A9F77E3}" type="presParOf" srcId="{1AAD2942-9CA5-42A8-B943-E30BEE3B942B}" destId="{6D487FF1-D026-4470-B0D8-4055E6D3A8AA}" srcOrd="2" destOrd="0" presId="urn:microsoft.com/office/officeart/2005/8/layout/vList4#1"/>
    <dgm:cxn modelId="{A5BFC813-87B9-4E06-BFC0-17D84A9D0270}" type="presParOf" srcId="{6E0F47B7-6553-4EBC-8F36-67E6E9F046E5}" destId="{76828CDB-DDF7-4C35-8F03-32D961619274}" srcOrd="3" destOrd="0" presId="urn:microsoft.com/office/officeart/2005/8/layout/vList4#1"/>
    <dgm:cxn modelId="{FD819D10-ECAA-4D88-9C21-31CAD600804F}" type="presParOf" srcId="{6E0F47B7-6553-4EBC-8F36-67E6E9F046E5}" destId="{CDDD6FA6-4EC4-4A1A-A2FA-73B85E130FB7}" srcOrd="4" destOrd="0" presId="urn:microsoft.com/office/officeart/2005/8/layout/vList4#1"/>
    <dgm:cxn modelId="{34488C00-119B-45FC-9A98-A263C78DAEC4}" type="presParOf" srcId="{CDDD6FA6-4EC4-4A1A-A2FA-73B85E130FB7}" destId="{B33E0F5C-8EA3-456C-8979-0B09AC4189AC}" srcOrd="0" destOrd="0" presId="urn:microsoft.com/office/officeart/2005/8/layout/vList4#1"/>
    <dgm:cxn modelId="{E85803C4-25ED-4EA9-A1D2-0B68B78E1120}" type="presParOf" srcId="{CDDD6FA6-4EC4-4A1A-A2FA-73B85E130FB7}" destId="{364F9CE5-1236-4F5A-93E0-056266465723}" srcOrd="1" destOrd="0" presId="urn:microsoft.com/office/officeart/2005/8/layout/vList4#1"/>
    <dgm:cxn modelId="{5FAE5D48-D9AB-4E61-A051-2C10E9CE0DE8}" type="presParOf" srcId="{CDDD6FA6-4EC4-4A1A-A2FA-73B85E130FB7}" destId="{2A351EBB-A792-4DED-8CFE-CEF8F7BF4AC6}" srcOrd="2" destOrd="0" presId="urn:microsoft.com/office/officeart/2005/8/layout/vList4#1"/>
    <dgm:cxn modelId="{B6FD67B1-56A5-41EE-ABC5-3BD52878AC71}" type="presParOf" srcId="{6E0F47B7-6553-4EBC-8F36-67E6E9F046E5}" destId="{6348488C-BC0F-4465-A129-0EA60A005E01}" srcOrd="5" destOrd="0" presId="urn:microsoft.com/office/officeart/2005/8/layout/vList4#1"/>
    <dgm:cxn modelId="{E3EB1F76-2350-45AC-9778-D12417E2FFF8}" type="presParOf" srcId="{6E0F47B7-6553-4EBC-8F36-67E6E9F046E5}" destId="{082A37B7-875C-4762-A692-2615DCC764D5}" srcOrd="6" destOrd="0" presId="urn:microsoft.com/office/officeart/2005/8/layout/vList4#1"/>
    <dgm:cxn modelId="{7B7AA748-2767-4590-80E9-7D2753392BD7}" type="presParOf" srcId="{082A37B7-875C-4762-A692-2615DCC764D5}" destId="{6BEB6853-5270-4D13-9C20-4BA1C4D9508D}" srcOrd="0" destOrd="0" presId="urn:microsoft.com/office/officeart/2005/8/layout/vList4#1"/>
    <dgm:cxn modelId="{894028D4-02DD-44A8-95BD-2DE4B980D7AA}" type="presParOf" srcId="{082A37B7-875C-4762-A692-2615DCC764D5}" destId="{227D3B00-8F0E-42B4-8AE0-A65BDFDE6C81}" srcOrd="1" destOrd="0" presId="urn:microsoft.com/office/officeart/2005/8/layout/vList4#1"/>
    <dgm:cxn modelId="{F2F475E5-C4C8-46E2-9673-8E2F30E1F4B2}" type="presParOf" srcId="{082A37B7-875C-4762-A692-2615DCC764D5}" destId="{E93B6E95-B3FB-4FDD-B366-BF6EE4A15353}" srcOrd="2" destOrd="0" presId="urn:microsoft.com/office/officeart/2005/8/layout/vList4#1"/>
    <dgm:cxn modelId="{C34628F3-6FDC-4B1E-8FA6-C3E89DC723DC}" type="presParOf" srcId="{6E0F47B7-6553-4EBC-8F36-67E6E9F046E5}" destId="{884F1B69-A236-421B-B345-B9E76CABB035}" srcOrd="7" destOrd="0" presId="urn:microsoft.com/office/officeart/2005/8/layout/vList4#1"/>
    <dgm:cxn modelId="{25E8C7B2-D837-4034-9F3B-BF0A9E6650ED}" type="presParOf" srcId="{6E0F47B7-6553-4EBC-8F36-67E6E9F046E5}" destId="{497FF364-701D-48FD-A79E-9C63219CCCC3}" srcOrd="8" destOrd="0" presId="urn:microsoft.com/office/officeart/2005/8/layout/vList4#1"/>
    <dgm:cxn modelId="{E9BDEF90-3E33-4237-8DA7-83FD0DE1799F}" type="presParOf" srcId="{497FF364-701D-48FD-A79E-9C63219CCCC3}" destId="{BDD8E5C7-D494-4A55-A4F8-E91E9FBC1A9A}" srcOrd="0" destOrd="0" presId="urn:microsoft.com/office/officeart/2005/8/layout/vList4#1"/>
    <dgm:cxn modelId="{013891E9-ADFA-4DD8-B32E-51CEFC9FA8C6}" type="presParOf" srcId="{497FF364-701D-48FD-A79E-9C63219CCCC3}" destId="{3777415D-4699-45B6-AFDE-632281D3D69B}" srcOrd="1" destOrd="0" presId="urn:microsoft.com/office/officeart/2005/8/layout/vList4#1"/>
    <dgm:cxn modelId="{00A66140-8131-479E-B064-76C35CAAC2D0}" type="presParOf" srcId="{497FF364-701D-48FD-A79E-9C63219CCCC3}" destId="{5A741EE5-0453-4EFA-BE7C-E49211AD930B}" srcOrd="2" destOrd="0" presId="urn:microsoft.com/office/officeart/2005/8/layout/vList4#1"/>
    <dgm:cxn modelId="{1614F086-927C-45EF-AD2C-A70756C15019}" type="presParOf" srcId="{6E0F47B7-6553-4EBC-8F36-67E6E9F046E5}" destId="{6F3E1C88-EBF8-4959-989B-03A2B6C2922D}" srcOrd="9" destOrd="0" presId="urn:microsoft.com/office/officeart/2005/8/layout/vList4#1"/>
    <dgm:cxn modelId="{512F144B-C823-4A7C-AE30-72135BF9A487}" type="presParOf" srcId="{6E0F47B7-6553-4EBC-8F36-67E6E9F046E5}" destId="{6452604D-6071-4D8A-B47B-01E7A8E69561}" srcOrd="10" destOrd="0" presId="urn:microsoft.com/office/officeart/2005/8/layout/vList4#1"/>
    <dgm:cxn modelId="{A6534437-7321-4F84-835D-E6AACCB400CD}" type="presParOf" srcId="{6452604D-6071-4D8A-B47B-01E7A8E69561}" destId="{F93EA8CE-A7D8-4BFC-A465-04A5A32E6237}" srcOrd="0" destOrd="0" presId="urn:microsoft.com/office/officeart/2005/8/layout/vList4#1"/>
    <dgm:cxn modelId="{2767CFCB-6252-4432-9210-CD991C49672E}" type="presParOf" srcId="{6452604D-6071-4D8A-B47B-01E7A8E69561}" destId="{5B51B075-7D10-449E-AB74-7A89BCB1D3BF}" srcOrd="1" destOrd="0" presId="urn:microsoft.com/office/officeart/2005/8/layout/vList4#1"/>
    <dgm:cxn modelId="{38523151-6F17-45AB-ABE5-F5F3BA68160C}" type="presParOf" srcId="{6452604D-6071-4D8A-B47B-01E7A8E69561}" destId="{50C2C6FE-91C2-4BBA-881C-AF9176F826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0BA9A6-94C5-454E-A3C7-A63118DEA255}" type="doc">
      <dgm:prSet loTypeId="urn:microsoft.com/office/officeart/2008/layout/Pictu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1DDA31D-7288-4083-A13A-16E65A1D652E}">
      <dgm:prSet phldrT="[Tekst]"/>
      <dgm:spPr/>
      <dgm:t>
        <a:bodyPr/>
        <a:lstStyle/>
        <a:p>
          <a:endParaRPr lang="pl-PL" dirty="0">
            <a:solidFill>
              <a:srgbClr val="000099"/>
            </a:solidFill>
          </a:endParaRPr>
        </a:p>
      </dgm:t>
    </dgm:pt>
    <dgm:pt modelId="{7050E724-380C-42CE-B790-C0C51E0FA3DE}" type="par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E57A58E-CC14-4AE1-B51C-7D901007D5BC}" type="sibTrans" cxnId="{4DDE78EE-D6E2-41BB-9A6C-E759203B284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9F1D8E4C-7B7D-4D4F-ABC6-9E9939F1A007}">
      <dgm:prSet custT="1"/>
      <dgm:spPr/>
      <dgm:t>
        <a:bodyPr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 podstawie wymagań określonych w podstawie programowej kształcenia w zawodach</a:t>
          </a:r>
          <a:endParaRPr lang="pl-PL" sz="2400" dirty="0">
            <a:solidFill>
              <a:srgbClr val="000099"/>
            </a:solidFill>
          </a:endParaRPr>
        </a:p>
      </dgm:t>
    </dgm:pt>
    <dgm:pt modelId="{1CD2E009-67FF-4BD8-998F-F4C52921BC32}" type="par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5ACB7717-B896-47D9-90A4-7D9D245B4ABB}" type="sibTrans" cxnId="{6500B4FD-C4DD-4BF2-B16C-5ACEE97883B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25EFAC93-D9F1-44D1-AC01-A32160409F68}">
      <dgm:prSet custT="1"/>
      <dgm:spPr/>
      <dgm:t>
        <a:bodyPr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 zakresu danej kwalifikacji wyodrębnionej w zawodzie lub w zawodach zgodnie z klasyfikacją zawodów szkolnictwa zawodowego</a:t>
          </a:r>
        </a:p>
      </dgm:t>
    </dgm:pt>
    <dgm:pt modelId="{79969421-CD7D-4316-A7AA-2B21464D971F}" type="par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B58258F-B8B0-4E97-9744-A62714E12C7D}" type="sibTrans" cxnId="{5F90B9A9-8A2B-40AD-B871-654587D444BA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4C5DF6-56B5-4141-98EC-8483B6EBD4C2}" type="pres">
      <dgm:prSet presAssocID="{A10BA9A6-94C5-454E-A3C7-A63118DEA25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46A64E3-F2D1-42D9-8082-761EF4EED2A7}" type="pres">
      <dgm:prSet presAssocID="{B1DDA31D-7288-4083-A13A-16E65A1D652E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6135EA90-65EF-491A-A2FC-1B878E4D0FE5}" type="pres">
      <dgm:prSet presAssocID="{B1DDA31D-7288-4083-A13A-16E65A1D652E}" presName="rootComposite" presStyleCnt="0">
        <dgm:presLayoutVars/>
      </dgm:prSet>
      <dgm:spPr/>
      <dgm:t>
        <a:bodyPr/>
        <a:lstStyle/>
        <a:p>
          <a:endParaRPr lang="pl-PL"/>
        </a:p>
      </dgm:t>
    </dgm:pt>
    <dgm:pt modelId="{244FE45E-ED12-4C1C-B388-EF4327FDB094}" type="pres">
      <dgm:prSet presAssocID="{B1DDA31D-7288-4083-A13A-16E65A1D652E}" presName="rootText" presStyleLbl="node0" presStyleIdx="0" presStyleCnt="1" custFlipVert="1" custScaleY="3185" custLinFactNeighborX="-355" custLinFactNeighborY="-22976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48EB8131-DF1B-479B-892F-96F91E111F7C}" type="pres">
      <dgm:prSet presAssocID="{B1DDA31D-7288-4083-A13A-16E65A1D652E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E9119472-04DB-4B28-94C7-B4E8C6524434}" type="pres">
      <dgm:prSet presAssocID="{25EFAC93-D9F1-44D1-AC01-A32160409F6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1C4F8F8-4B75-4964-9E6B-EA3C5107DE46}" type="pres">
      <dgm:prSet presAssocID="{25EFAC93-D9F1-44D1-AC01-A32160409F68}" presName="Image" presStyleLbl="node1" presStyleIdx="0" presStyleCnt="2" custScaleY="51479"/>
      <dgm:spPr>
        <a:prstGeom prst="rightArrow">
          <a:avLst/>
        </a:prstGeom>
      </dgm:spPr>
      <dgm:t>
        <a:bodyPr/>
        <a:lstStyle/>
        <a:p>
          <a:endParaRPr lang="pl-PL"/>
        </a:p>
      </dgm:t>
    </dgm:pt>
    <dgm:pt modelId="{2089ECD8-5502-4097-A7B8-29B10E7EE791}" type="pres">
      <dgm:prSet presAssocID="{25EFAC93-D9F1-44D1-AC01-A32160409F6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9BA8C-4594-468E-8619-79CD8E344E78}" type="pres">
      <dgm:prSet presAssocID="{9F1D8E4C-7B7D-4D4F-ABC6-9E9939F1A00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C9F49316-C7B6-45F5-B12C-ADA47AFC0306}" type="pres">
      <dgm:prSet presAssocID="{9F1D8E4C-7B7D-4D4F-ABC6-9E9939F1A007}" presName="Image" presStyleLbl="node1" presStyleIdx="1" presStyleCnt="2" custScaleY="51479" custLinFactNeighborY="18352"/>
      <dgm:spPr>
        <a:prstGeom prst="rightArrow">
          <a:avLst/>
        </a:prstGeom>
      </dgm:spPr>
      <dgm:t>
        <a:bodyPr/>
        <a:lstStyle/>
        <a:p>
          <a:endParaRPr lang="pl-PL"/>
        </a:p>
      </dgm:t>
    </dgm:pt>
    <dgm:pt modelId="{8842F63A-3346-4317-81FE-6D7E56AE66C0}" type="pres">
      <dgm:prSet presAssocID="{9F1D8E4C-7B7D-4D4F-ABC6-9E9939F1A007}" presName="childText" presStyleLbl="lnNode1" presStyleIdx="1" presStyleCnt="2" custLinFactNeighborY="17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DE78EE-D6E2-41BB-9A6C-E759203B2846}" srcId="{A10BA9A6-94C5-454E-A3C7-A63118DEA255}" destId="{B1DDA31D-7288-4083-A13A-16E65A1D652E}" srcOrd="0" destOrd="0" parTransId="{7050E724-380C-42CE-B790-C0C51E0FA3DE}" sibTransId="{4E57A58E-CC14-4AE1-B51C-7D901007D5BC}"/>
    <dgm:cxn modelId="{C581F8A6-4EBE-4347-8861-A31BDBA03B78}" type="presOf" srcId="{9F1D8E4C-7B7D-4D4F-ABC6-9E9939F1A007}" destId="{8842F63A-3346-4317-81FE-6D7E56AE66C0}" srcOrd="0" destOrd="0" presId="urn:microsoft.com/office/officeart/2008/layout/PictureAccentList"/>
    <dgm:cxn modelId="{C5E51A43-D978-42FA-9D88-2F44D2C582BE}" type="presOf" srcId="{B1DDA31D-7288-4083-A13A-16E65A1D652E}" destId="{244FE45E-ED12-4C1C-B388-EF4327FDB094}" srcOrd="0" destOrd="0" presId="urn:microsoft.com/office/officeart/2008/layout/PictureAccentList"/>
    <dgm:cxn modelId="{6500B4FD-C4DD-4BF2-B16C-5ACEE97883BC}" srcId="{B1DDA31D-7288-4083-A13A-16E65A1D652E}" destId="{9F1D8E4C-7B7D-4D4F-ABC6-9E9939F1A007}" srcOrd="1" destOrd="0" parTransId="{1CD2E009-67FF-4BD8-998F-F4C52921BC32}" sibTransId="{5ACB7717-B896-47D9-90A4-7D9D245B4ABB}"/>
    <dgm:cxn modelId="{FD4FAFE6-054B-4B87-8C40-FCECCC552BAE}" type="presOf" srcId="{25EFAC93-D9F1-44D1-AC01-A32160409F68}" destId="{2089ECD8-5502-4097-A7B8-29B10E7EE791}" srcOrd="0" destOrd="0" presId="urn:microsoft.com/office/officeart/2008/layout/PictureAccentList"/>
    <dgm:cxn modelId="{5F90B9A9-8A2B-40AD-B871-654587D444BA}" srcId="{B1DDA31D-7288-4083-A13A-16E65A1D652E}" destId="{25EFAC93-D9F1-44D1-AC01-A32160409F68}" srcOrd="0" destOrd="0" parTransId="{79969421-CD7D-4316-A7AA-2B21464D971F}" sibTransId="{CB58258F-B8B0-4E97-9744-A62714E12C7D}"/>
    <dgm:cxn modelId="{32978B71-A5B2-490D-BBC2-E731DE6CCCDD}" type="presOf" srcId="{A10BA9A6-94C5-454E-A3C7-A63118DEA255}" destId="{4D4C5DF6-56B5-4141-98EC-8483B6EBD4C2}" srcOrd="0" destOrd="0" presId="urn:microsoft.com/office/officeart/2008/layout/PictureAccentList"/>
    <dgm:cxn modelId="{807BE0CF-15C1-4329-BC4F-6E9712DCF6D1}" type="presParOf" srcId="{4D4C5DF6-56B5-4141-98EC-8483B6EBD4C2}" destId="{146A64E3-F2D1-42D9-8082-761EF4EED2A7}" srcOrd="0" destOrd="0" presId="urn:microsoft.com/office/officeart/2008/layout/PictureAccentList"/>
    <dgm:cxn modelId="{B3A9897A-6BBD-4473-B172-824009B31444}" type="presParOf" srcId="{146A64E3-F2D1-42D9-8082-761EF4EED2A7}" destId="{6135EA90-65EF-491A-A2FC-1B878E4D0FE5}" srcOrd="0" destOrd="0" presId="urn:microsoft.com/office/officeart/2008/layout/PictureAccentList"/>
    <dgm:cxn modelId="{227EDFF5-1B53-4409-BE49-8378B34719C2}" type="presParOf" srcId="{6135EA90-65EF-491A-A2FC-1B878E4D0FE5}" destId="{244FE45E-ED12-4C1C-B388-EF4327FDB094}" srcOrd="0" destOrd="0" presId="urn:microsoft.com/office/officeart/2008/layout/PictureAccentList"/>
    <dgm:cxn modelId="{E18E216D-6CFA-47D0-8962-25218248284D}" type="presParOf" srcId="{146A64E3-F2D1-42D9-8082-761EF4EED2A7}" destId="{48EB8131-DF1B-479B-892F-96F91E111F7C}" srcOrd="1" destOrd="0" presId="urn:microsoft.com/office/officeart/2008/layout/PictureAccentList"/>
    <dgm:cxn modelId="{677C57D3-6A90-4A27-B880-2A61F1147E2D}" type="presParOf" srcId="{48EB8131-DF1B-479B-892F-96F91E111F7C}" destId="{E9119472-04DB-4B28-94C7-B4E8C6524434}" srcOrd="0" destOrd="0" presId="urn:microsoft.com/office/officeart/2008/layout/PictureAccentList"/>
    <dgm:cxn modelId="{E2573CD6-C8A9-4FA5-A530-27E1FDA33D67}" type="presParOf" srcId="{E9119472-04DB-4B28-94C7-B4E8C6524434}" destId="{11C4F8F8-4B75-4964-9E6B-EA3C5107DE46}" srcOrd="0" destOrd="0" presId="urn:microsoft.com/office/officeart/2008/layout/PictureAccentList"/>
    <dgm:cxn modelId="{8854DDBD-E6E1-40D9-87FF-523AB59A8720}" type="presParOf" srcId="{E9119472-04DB-4B28-94C7-B4E8C6524434}" destId="{2089ECD8-5502-4097-A7B8-29B10E7EE791}" srcOrd="1" destOrd="0" presId="urn:microsoft.com/office/officeart/2008/layout/PictureAccentList"/>
    <dgm:cxn modelId="{1847CA1D-E9FF-4DE2-8655-7E2C554BF06C}" type="presParOf" srcId="{48EB8131-DF1B-479B-892F-96F91E111F7C}" destId="{7B69BA8C-4594-468E-8619-79CD8E344E78}" srcOrd="1" destOrd="0" presId="urn:microsoft.com/office/officeart/2008/layout/PictureAccentList"/>
    <dgm:cxn modelId="{AD409640-28D3-43B4-B262-C849848D4525}" type="presParOf" srcId="{7B69BA8C-4594-468E-8619-79CD8E344E78}" destId="{C9F49316-C7B6-45F5-B12C-ADA47AFC0306}" srcOrd="0" destOrd="0" presId="urn:microsoft.com/office/officeart/2008/layout/PictureAccentList"/>
    <dgm:cxn modelId="{96328A77-9352-4706-85EF-D59C426387F7}" type="presParOf" srcId="{7B69BA8C-4594-468E-8619-79CD8E344E78}" destId="{8842F63A-3346-4317-81FE-6D7E56AE66C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C16F3-1F83-B54E-8DB0-6F43FBCDB4F6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A111571A-B5B4-174B-9947-9572DD53D956}">
      <dgm:prSet phldrT="[Tekst]" custT="1"/>
      <dgm:spPr/>
      <dgm:t>
        <a:bodyPr anchor="ctr"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Kierowanie pracą zespołu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99F41D8-41C5-F545-A247-8F5375763D24}" type="par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11C5257B-6150-E442-B07A-86E06D8654DA}" type="sibTrans" cxnId="{575BE2C5-65D1-1944-8492-CF00C1EC4E34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AB971C2-7BBA-1D4F-ADB8-1659E53359EC}">
      <dgm:prSet phldrT="[Tekst]" custT="1"/>
      <dgm:spPr/>
      <dgm:t>
        <a:bodyPr anchor="ctr"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prawidłowego przebiegu egzaminu 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1BA206-7196-5F42-883E-4826FAFEC3B9}" type="par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4DF2D2D2-3B89-5B48-BA56-9B83087B3C9B}" type="sibTrans" cxnId="{21455288-46E2-8C48-85FA-661924BCCDF6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E2DD35E9-A3B7-A843-B698-8595821E4A95}">
      <dgm:prSet phldrT="[Tekst]" custT="1"/>
      <dgm:spPr/>
      <dgm:t>
        <a:bodyPr anchor="ctr"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Nadzorowanie przygotowania </a:t>
          </a:r>
          <a:r>
            <a:rPr lang="pl-PL" sz="2400" dirty="0" err="1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sal</a:t>
          </a: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 egzaminacyjnych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A79AEBE-2106-D44D-AE4D-3ABEE7E647B0}" type="par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362E5FD7-2FC0-1041-BA15-1160A4247C6B}" type="sibTrans" cxnId="{371021A8-73F5-9346-98BA-5E1A69285AAC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BDDD5BC-4B2D-944E-A524-08C8EFC92CC3}">
      <dgm:prSet phldrT="[Tekst]" phldr="0" custT="1"/>
      <dgm:spPr/>
      <dgm:t>
        <a:bodyPr anchor="ctr"/>
        <a:lstStyle/>
        <a:p>
          <a:pPr algn="just"/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dostosowania do wymogów bhp stanowisk egzaminacyjnych</a:t>
          </a:r>
          <a:endParaRPr lang="pl-PL" sz="2400" dirty="0">
            <a:solidFill>
              <a:srgbClr val="000099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EE43A4B-2AEB-6B4A-842A-F01533BB66E3}" type="par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7CF4B70-12D0-8E43-971A-9FF8059BB5BD}" type="sibTrans" cxnId="{446358A7-0D68-4742-A9F4-0582A8154F71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809A9C6-801E-2844-BD47-16AC0119D4B2}">
      <dgm:prSet phldrT="[Tekst]" phldr="0" custT="1"/>
      <dgm:spPr/>
      <dgm:t>
        <a:bodyPr anchor="ctr"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Zapewnienie obecności operatora egzaminu</a:t>
          </a:r>
          <a:endParaRPr lang="pl-PL" sz="2400" dirty="0">
            <a:solidFill>
              <a:srgbClr val="000099"/>
            </a:solidFill>
          </a:endParaRPr>
        </a:p>
      </dgm:t>
    </dgm:pt>
    <dgm:pt modelId="{6D39A583-7BB7-C248-955A-0663C7645239}" type="par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D8E7B962-D48A-474C-AF93-50E3735A1D1A}" type="sibTrans" cxnId="{27ACDA19-DAFA-6F42-8107-2F9109643BC7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788F8873-6ACA-457B-96D1-ED1745DA2657}">
      <dgm:prSet phldrT="[Tekst]" phldr="0" custT="1"/>
      <dgm:spPr/>
      <dgm:t>
        <a:bodyPr anchor="ctr"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rPr>
            <a:t>Sprawdzenie przygotowania stanowisk egzaminacyjnych </a:t>
          </a:r>
          <a:endParaRPr lang="pl-PL" sz="2400" dirty="0">
            <a:solidFill>
              <a:srgbClr val="000099"/>
            </a:solidFill>
          </a:endParaRPr>
        </a:p>
      </dgm:t>
    </dgm:pt>
    <dgm:pt modelId="{B2B0AC16-496C-4FBB-AB7C-8942BFCBA278}" type="par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CFD79E17-1F53-498D-8C4F-B68747D45F17}" type="sibTrans" cxnId="{1F2D1DEC-FAA4-411E-BB63-1647FE9D7200}">
      <dgm:prSet/>
      <dgm:spPr/>
      <dgm:t>
        <a:bodyPr/>
        <a:lstStyle/>
        <a:p>
          <a:endParaRPr lang="pl-PL">
            <a:solidFill>
              <a:srgbClr val="000099"/>
            </a:solidFill>
          </a:endParaRPr>
        </a:p>
      </dgm:t>
    </dgm:pt>
    <dgm:pt modelId="{38E4F5F3-8683-420D-9DFF-4659CAF3870D}" type="pres">
      <dgm:prSet presAssocID="{2E6C16F3-1F83-B54E-8DB0-6F43FBCDB4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2A2F6B-E716-45D7-8B40-6094D9C18ED4}" type="pres">
      <dgm:prSet presAssocID="{A111571A-B5B4-174B-9947-9572DD53D956}" presName="parentLin" presStyleCnt="0"/>
      <dgm:spPr/>
    </dgm:pt>
    <dgm:pt modelId="{D6C24E38-97D5-4118-9C8F-809077F7E518}" type="pres">
      <dgm:prSet presAssocID="{A111571A-B5B4-174B-9947-9572DD53D956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F8358DE4-7938-4EC3-A134-A1B7E0B01901}" type="pres">
      <dgm:prSet presAssocID="{A111571A-B5B4-174B-9947-9572DD53D956}" presName="parentText" presStyleLbl="node1" presStyleIdx="0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0D443E-940F-4347-9A61-A037BAFBE119}" type="pres">
      <dgm:prSet presAssocID="{A111571A-B5B4-174B-9947-9572DD53D956}" presName="negativeSpace" presStyleCnt="0"/>
      <dgm:spPr/>
    </dgm:pt>
    <dgm:pt modelId="{3289AAC6-579F-4BA5-AD9E-A5686CC79E9A}" type="pres">
      <dgm:prSet presAssocID="{A111571A-B5B4-174B-9947-9572DD53D956}" presName="childText" presStyleLbl="conFgAcc1" presStyleIdx="0" presStyleCnt="6">
        <dgm:presLayoutVars>
          <dgm:bulletEnabled val="1"/>
        </dgm:presLayoutVars>
      </dgm:prSet>
      <dgm:spPr/>
    </dgm:pt>
    <dgm:pt modelId="{19F146C0-9C39-4457-B373-6C9741367AE7}" type="pres">
      <dgm:prSet presAssocID="{11C5257B-6150-E442-B07A-86E06D8654DA}" presName="spaceBetweenRectangles" presStyleCnt="0"/>
      <dgm:spPr/>
    </dgm:pt>
    <dgm:pt modelId="{3A89C6F0-5B71-4A11-A087-1559C400896A}" type="pres">
      <dgm:prSet presAssocID="{EAB971C2-7BBA-1D4F-ADB8-1659E53359EC}" presName="parentLin" presStyleCnt="0"/>
      <dgm:spPr/>
    </dgm:pt>
    <dgm:pt modelId="{8C62603D-90B8-4E1A-B511-F7FF5AB875BD}" type="pres">
      <dgm:prSet presAssocID="{EAB971C2-7BBA-1D4F-ADB8-1659E53359EC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1D147F7F-FD4C-44E8-A2F4-7696BCFDB873}" type="pres">
      <dgm:prSet presAssocID="{EAB971C2-7BBA-1D4F-ADB8-1659E53359EC}" presName="parentText" presStyleLbl="node1" presStyleIdx="1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EA494-8815-4712-AC82-B4FCF5117651}" type="pres">
      <dgm:prSet presAssocID="{EAB971C2-7BBA-1D4F-ADB8-1659E53359EC}" presName="negativeSpace" presStyleCnt="0"/>
      <dgm:spPr/>
    </dgm:pt>
    <dgm:pt modelId="{7F48E748-7933-4968-81FF-871084B5CC49}" type="pres">
      <dgm:prSet presAssocID="{EAB971C2-7BBA-1D4F-ADB8-1659E53359EC}" presName="childText" presStyleLbl="conFgAcc1" presStyleIdx="1" presStyleCnt="6">
        <dgm:presLayoutVars>
          <dgm:bulletEnabled val="1"/>
        </dgm:presLayoutVars>
      </dgm:prSet>
      <dgm:spPr/>
    </dgm:pt>
    <dgm:pt modelId="{77964121-9384-426B-B858-0904F82E9C4E}" type="pres">
      <dgm:prSet presAssocID="{4DF2D2D2-3B89-5B48-BA56-9B83087B3C9B}" presName="spaceBetweenRectangles" presStyleCnt="0"/>
      <dgm:spPr/>
    </dgm:pt>
    <dgm:pt modelId="{7E8D794C-FEAA-4C22-8DCA-4F9170D76B6A}" type="pres">
      <dgm:prSet presAssocID="{E2DD35E9-A3B7-A843-B698-8595821E4A95}" presName="parentLin" presStyleCnt="0"/>
      <dgm:spPr/>
    </dgm:pt>
    <dgm:pt modelId="{6B22C9E4-BC19-405F-A39E-A26E1054FD38}" type="pres">
      <dgm:prSet presAssocID="{E2DD35E9-A3B7-A843-B698-8595821E4A95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2A1625FA-762F-4569-BAE1-557CC0381726}" type="pres">
      <dgm:prSet presAssocID="{E2DD35E9-A3B7-A843-B698-8595821E4A95}" presName="parentText" presStyleLbl="node1" presStyleIdx="2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716CB2-1FFD-42F6-B8DD-F540B9A12B19}" type="pres">
      <dgm:prSet presAssocID="{E2DD35E9-A3B7-A843-B698-8595821E4A95}" presName="negativeSpace" presStyleCnt="0"/>
      <dgm:spPr/>
    </dgm:pt>
    <dgm:pt modelId="{012BC845-6594-4616-829D-B8EF31DD3E5C}" type="pres">
      <dgm:prSet presAssocID="{E2DD35E9-A3B7-A843-B698-8595821E4A95}" presName="childText" presStyleLbl="conFgAcc1" presStyleIdx="2" presStyleCnt="6">
        <dgm:presLayoutVars>
          <dgm:bulletEnabled val="1"/>
        </dgm:presLayoutVars>
      </dgm:prSet>
      <dgm:spPr/>
    </dgm:pt>
    <dgm:pt modelId="{AE01EDBE-669B-4733-BE13-AD1A481050A3}" type="pres">
      <dgm:prSet presAssocID="{362E5FD7-2FC0-1041-BA15-1160A4247C6B}" presName="spaceBetweenRectangles" presStyleCnt="0"/>
      <dgm:spPr/>
    </dgm:pt>
    <dgm:pt modelId="{0E5AB453-FC73-4055-84AD-22BDCC173B7A}" type="pres">
      <dgm:prSet presAssocID="{7BDDD5BC-4B2D-944E-A524-08C8EFC92CC3}" presName="parentLin" presStyleCnt="0"/>
      <dgm:spPr/>
    </dgm:pt>
    <dgm:pt modelId="{5AB75EFB-DEFD-46FD-BC86-D9F43BE581D9}" type="pres">
      <dgm:prSet presAssocID="{7BDDD5BC-4B2D-944E-A524-08C8EFC92CC3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722A518A-E91A-40C2-B2BE-54C887906D12}" type="pres">
      <dgm:prSet presAssocID="{7BDDD5BC-4B2D-944E-A524-08C8EFC92CC3}" presName="parentText" presStyleLbl="node1" presStyleIdx="3" presStyleCnt="6" custScaleX="132345" custScaleY="16055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5DA10C-6468-44DC-9006-D3E97CAEF790}" type="pres">
      <dgm:prSet presAssocID="{7BDDD5BC-4B2D-944E-A524-08C8EFC92CC3}" presName="negativeSpace" presStyleCnt="0"/>
      <dgm:spPr/>
    </dgm:pt>
    <dgm:pt modelId="{12120500-88E0-478D-A562-E7BBE99B672C}" type="pres">
      <dgm:prSet presAssocID="{7BDDD5BC-4B2D-944E-A524-08C8EFC92CC3}" presName="childText" presStyleLbl="conFgAcc1" presStyleIdx="3" presStyleCnt="6">
        <dgm:presLayoutVars>
          <dgm:bulletEnabled val="1"/>
        </dgm:presLayoutVars>
      </dgm:prSet>
      <dgm:spPr/>
    </dgm:pt>
    <dgm:pt modelId="{565EEBBD-99FC-4DB7-AECA-3EB219FA88D2}" type="pres">
      <dgm:prSet presAssocID="{D7CF4B70-12D0-8E43-971A-9FF8059BB5BD}" presName="spaceBetweenRectangles" presStyleCnt="0"/>
      <dgm:spPr/>
    </dgm:pt>
    <dgm:pt modelId="{80F21A2A-31C3-4FA8-9C21-4E4DCB8985F4}" type="pres">
      <dgm:prSet presAssocID="{788F8873-6ACA-457B-96D1-ED1745DA2657}" presName="parentLin" presStyleCnt="0"/>
      <dgm:spPr/>
    </dgm:pt>
    <dgm:pt modelId="{3560E0BE-BA7C-41EE-B929-EEC50E0B0F88}" type="pres">
      <dgm:prSet presAssocID="{788F8873-6ACA-457B-96D1-ED1745DA2657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00265A29-DACB-453A-B200-DEEA13EE5903}" type="pres">
      <dgm:prSet presAssocID="{788F8873-6ACA-457B-96D1-ED1745DA2657}" presName="parentText" presStyleLbl="node1" presStyleIdx="4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26537E-9F3E-49AF-8F98-325473F1C431}" type="pres">
      <dgm:prSet presAssocID="{788F8873-6ACA-457B-96D1-ED1745DA2657}" presName="negativeSpace" presStyleCnt="0"/>
      <dgm:spPr/>
    </dgm:pt>
    <dgm:pt modelId="{5D3B19E0-51D1-47DF-9D3E-B5B77847F08F}" type="pres">
      <dgm:prSet presAssocID="{788F8873-6ACA-457B-96D1-ED1745DA2657}" presName="childText" presStyleLbl="conFgAcc1" presStyleIdx="4" presStyleCnt="6">
        <dgm:presLayoutVars>
          <dgm:bulletEnabled val="1"/>
        </dgm:presLayoutVars>
      </dgm:prSet>
      <dgm:spPr/>
    </dgm:pt>
    <dgm:pt modelId="{DBED1D5A-07EC-419B-AEEF-78A314ED32E9}" type="pres">
      <dgm:prSet presAssocID="{CFD79E17-1F53-498D-8C4F-B68747D45F17}" presName="spaceBetweenRectangles" presStyleCnt="0"/>
      <dgm:spPr/>
    </dgm:pt>
    <dgm:pt modelId="{C05C6552-AE2D-4EA4-B322-64BA032BBAE1}" type="pres">
      <dgm:prSet presAssocID="{C809A9C6-801E-2844-BD47-16AC0119D4B2}" presName="parentLin" presStyleCnt="0"/>
      <dgm:spPr/>
    </dgm:pt>
    <dgm:pt modelId="{C60B1E75-42B1-4851-8106-E15B7F56D290}" type="pres">
      <dgm:prSet presAssocID="{C809A9C6-801E-2844-BD47-16AC0119D4B2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B04A1AE3-348C-4329-A0CE-84703C61B385}" type="pres">
      <dgm:prSet presAssocID="{C809A9C6-801E-2844-BD47-16AC0119D4B2}" presName="parentText" presStyleLbl="node1" presStyleIdx="5" presStyleCnt="6" custScaleX="1323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3FEB0C-62E5-4C4C-905B-E5BD92E16662}" type="pres">
      <dgm:prSet presAssocID="{C809A9C6-801E-2844-BD47-16AC0119D4B2}" presName="negativeSpace" presStyleCnt="0"/>
      <dgm:spPr/>
    </dgm:pt>
    <dgm:pt modelId="{C102AEC0-81A7-4817-BC38-1DEB602C7467}" type="pres">
      <dgm:prSet presAssocID="{C809A9C6-801E-2844-BD47-16AC0119D4B2}" presName="childText" presStyleLbl="conFgAcc1" presStyleIdx="5" presStyleCnt="6" custLinFactNeighborY="-19093">
        <dgm:presLayoutVars>
          <dgm:bulletEnabled val="1"/>
        </dgm:presLayoutVars>
      </dgm:prSet>
      <dgm:spPr/>
    </dgm:pt>
  </dgm:ptLst>
  <dgm:cxnLst>
    <dgm:cxn modelId="{C4C77FB7-3C69-4ECD-AD00-1FFA498F6746}" type="presOf" srcId="{EAB971C2-7BBA-1D4F-ADB8-1659E53359EC}" destId="{8C62603D-90B8-4E1A-B511-F7FF5AB875BD}" srcOrd="0" destOrd="0" presId="urn:microsoft.com/office/officeart/2005/8/layout/list1"/>
    <dgm:cxn modelId="{0EF33AE2-7AE0-4CF4-A59B-7724778D4F69}" type="presOf" srcId="{C809A9C6-801E-2844-BD47-16AC0119D4B2}" destId="{C60B1E75-42B1-4851-8106-E15B7F56D290}" srcOrd="0" destOrd="0" presId="urn:microsoft.com/office/officeart/2005/8/layout/list1"/>
    <dgm:cxn modelId="{1F2D1DEC-FAA4-411E-BB63-1647FE9D7200}" srcId="{2E6C16F3-1F83-B54E-8DB0-6F43FBCDB4F6}" destId="{788F8873-6ACA-457B-96D1-ED1745DA2657}" srcOrd="4" destOrd="0" parTransId="{B2B0AC16-496C-4FBB-AB7C-8942BFCBA278}" sibTransId="{CFD79E17-1F53-498D-8C4F-B68747D45F17}"/>
    <dgm:cxn modelId="{61367AC0-ABD0-4B67-B03F-B119B2BE8AC0}" type="presOf" srcId="{E2DD35E9-A3B7-A843-B698-8595821E4A95}" destId="{2A1625FA-762F-4569-BAE1-557CC0381726}" srcOrd="1" destOrd="0" presId="urn:microsoft.com/office/officeart/2005/8/layout/list1"/>
    <dgm:cxn modelId="{114B1FF3-2BD3-4896-AC2B-F6AD40956472}" type="presOf" srcId="{E2DD35E9-A3B7-A843-B698-8595821E4A95}" destId="{6B22C9E4-BC19-405F-A39E-A26E1054FD38}" srcOrd="0" destOrd="0" presId="urn:microsoft.com/office/officeart/2005/8/layout/list1"/>
    <dgm:cxn modelId="{09656E90-B709-4845-806B-5A98241B2206}" type="presOf" srcId="{788F8873-6ACA-457B-96D1-ED1745DA2657}" destId="{00265A29-DACB-453A-B200-DEEA13EE5903}" srcOrd="1" destOrd="0" presId="urn:microsoft.com/office/officeart/2005/8/layout/list1"/>
    <dgm:cxn modelId="{2C433FA9-B07D-421B-BD4E-CBD9942859E2}" type="presOf" srcId="{A111571A-B5B4-174B-9947-9572DD53D956}" destId="{D6C24E38-97D5-4118-9C8F-809077F7E518}" srcOrd="0" destOrd="0" presId="urn:microsoft.com/office/officeart/2005/8/layout/list1"/>
    <dgm:cxn modelId="{3204973C-D970-4B8C-BE22-0A91F2745453}" type="presOf" srcId="{A111571A-B5B4-174B-9947-9572DD53D956}" destId="{F8358DE4-7938-4EC3-A134-A1B7E0B01901}" srcOrd="1" destOrd="0" presId="urn:microsoft.com/office/officeart/2005/8/layout/list1"/>
    <dgm:cxn modelId="{9180B84D-8E52-4374-BB9A-9970541DC5B6}" type="presOf" srcId="{EAB971C2-7BBA-1D4F-ADB8-1659E53359EC}" destId="{1D147F7F-FD4C-44E8-A2F4-7696BCFDB873}" srcOrd="1" destOrd="0" presId="urn:microsoft.com/office/officeart/2005/8/layout/list1"/>
    <dgm:cxn modelId="{446358A7-0D68-4742-A9F4-0582A8154F71}" srcId="{2E6C16F3-1F83-B54E-8DB0-6F43FBCDB4F6}" destId="{7BDDD5BC-4B2D-944E-A524-08C8EFC92CC3}" srcOrd="3" destOrd="0" parTransId="{AEE43A4B-2AEB-6B4A-842A-F01533BB66E3}" sibTransId="{D7CF4B70-12D0-8E43-971A-9FF8059BB5BD}"/>
    <dgm:cxn modelId="{21455288-46E2-8C48-85FA-661924BCCDF6}" srcId="{2E6C16F3-1F83-B54E-8DB0-6F43FBCDB4F6}" destId="{EAB971C2-7BBA-1D4F-ADB8-1659E53359EC}" srcOrd="1" destOrd="0" parTransId="{0E1BA206-7196-5F42-883E-4826FAFEC3B9}" sibTransId="{4DF2D2D2-3B89-5B48-BA56-9B83087B3C9B}"/>
    <dgm:cxn modelId="{9737AB9D-E4EA-446E-A8F7-3081F52ED768}" type="presOf" srcId="{788F8873-6ACA-457B-96D1-ED1745DA2657}" destId="{3560E0BE-BA7C-41EE-B929-EEC50E0B0F88}" srcOrd="0" destOrd="0" presId="urn:microsoft.com/office/officeart/2005/8/layout/list1"/>
    <dgm:cxn modelId="{F6B96996-7EF9-4B1C-AE80-E3AEFE70490B}" type="presOf" srcId="{7BDDD5BC-4B2D-944E-A524-08C8EFC92CC3}" destId="{722A518A-E91A-40C2-B2BE-54C887906D12}" srcOrd="1" destOrd="0" presId="urn:microsoft.com/office/officeart/2005/8/layout/list1"/>
    <dgm:cxn modelId="{27ACDA19-DAFA-6F42-8107-2F9109643BC7}" srcId="{2E6C16F3-1F83-B54E-8DB0-6F43FBCDB4F6}" destId="{C809A9C6-801E-2844-BD47-16AC0119D4B2}" srcOrd="5" destOrd="0" parTransId="{6D39A583-7BB7-C248-955A-0663C7645239}" sibTransId="{D8E7B962-D48A-474C-AF93-50E3735A1D1A}"/>
    <dgm:cxn modelId="{575BE2C5-65D1-1944-8492-CF00C1EC4E34}" srcId="{2E6C16F3-1F83-B54E-8DB0-6F43FBCDB4F6}" destId="{A111571A-B5B4-174B-9947-9572DD53D956}" srcOrd="0" destOrd="0" parTransId="{399F41D8-41C5-F545-A247-8F5375763D24}" sibTransId="{11C5257B-6150-E442-B07A-86E06D8654DA}"/>
    <dgm:cxn modelId="{CDCF7222-0CDC-4338-B962-E73BA81A83BD}" type="presOf" srcId="{7BDDD5BC-4B2D-944E-A524-08C8EFC92CC3}" destId="{5AB75EFB-DEFD-46FD-BC86-D9F43BE581D9}" srcOrd="0" destOrd="0" presId="urn:microsoft.com/office/officeart/2005/8/layout/list1"/>
    <dgm:cxn modelId="{902AD2E9-E99A-4736-8A72-66FF981E1D52}" type="presOf" srcId="{C809A9C6-801E-2844-BD47-16AC0119D4B2}" destId="{B04A1AE3-348C-4329-A0CE-84703C61B385}" srcOrd="1" destOrd="0" presId="urn:microsoft.com/office/officeart/2005/8/layout/list1"/>
    <dgm:cxn modelId="{EF3CEFA8-A9ED-4EC9-B2B8-9C5DF579F0F8}" type="presOf" srcId="{2E6C16F3-1F83-B54E-8DB0-6F43FBCDB4F6}" destId="{38E4F5F3-8683-420D-9DFF-4659CAF3870D}" srcOrd="0" destOrd="0" presId="urn:microsoft.com/office/officeart/2005/8/layout/list1"/>
    <dgm:cxn modelId="{371021A8-73F5-9346-98BA-5E1A69285AAC}" srcId="{2E6C16F3-1F83-B54E-8DB0-6F43FBCDB4F6}" destId="{E2DD35E9-A3B7-A843-B698-8595821E4A95}" srcOrd="2" destOrd="0" parTransId="{EA79AEBE-2106-D44D-AE4D-3ABEE7E647B0}" sibTransId="{362E5FD7-2FC0-1041-BA15-1160A4247C6B}"/>
    <dgm:cxn modelId="{38C9EE86-F1EC-4BE3-AB46-DA4EE4A91B86}" type="presParOf" srcId="{38E4F5F3-8683-420D-9DFF-4659CAF3870D}" destId="{8D2A2F6B-E716-45D7-8B40-6094D9C18ED4}" srcOrd="0" destOrd="0" presId="urn:microsoft.com/office/officeart/2005/8/layout/list1"/>
    <dgm:cxn modelId="{30C8A32C-492C-4C59-8765-D69C7C167926}" type="presParOf" srcId="{8D2A2F6B-E716-45D7-8B40-6094D9C18ED4}" destId="{D6C24E38-97D5-4118-9C8F-809077F7E518}" srcOrd="0" destOrd="0" presId="urn:microsoft.com/office/officeart/2005/8/layout/list1"/>
    <dgm:cxn modelId="{8EA23BB1-CE0E-45D4-BEDC-2E088390862C}" type="presParOf" srcId="{8D2A2F6B-E716-45D7-8B40-6094D9C18ED4}" destId="{F8358DE4-7938-4EC3-A134-A1B7E0B01901}" srcOrd="1" destOrd="0" presId="urn:microsoft.com/office/officeart/2005/8/layout/list1"/>
    <dgm:cxn modelId="{C529F719-3D64-4D16-A4FE-E9959206BE97}" type="presParOf" srcId="{38E4F5F3-8683-420D-9DFF-4659CAF3870D}" destId="{0B0D443E-940F-4347-9A61-A037BAFBE119}" srcOrd="1" destOrd="0" presId="urn:microsoft.com/office/officeart/2005/8/layout/list1"/>
    <dgm:cxn modelId="{D3374995-44E7-4F3C-B2E9-3C311DF2A64F}" type="presParOf" srcId="{38E4F5F3-8683-420D-9DFF-4659CAF3870D}" destId="{3289AAC6-579F-4BA5-AD9E-A5686CC79E9A}" srcOrd="2" destOrd="0" presId="urn:microsoft.com/office/officeart/2005/8/layout/list1"/>
    <dgm:cxn modelId="{47B3CB6C-ECFA-4BCF-9E59-FCDCD3DAEDEF}" type="presParOf" srcId="{38E4F5F3-8683-420D-9DFF-4659CAF3870D}" destId="{19F146C0-9C39-4457-B373-6C9741367AE7}" srcOrd="3" destOrd="0" presId="urn:microsoft.com/office/officeart/2005/8/layout/list1"/>
    <dgm:cxn modelId="{33E5C61B-824D-4409-98A9-9B1DD32B0F82}" type="presParOf" srcId="{38E4F5F3-8683-420D-9DFF-4659CAF3870D}" destId="{3A89C6F0-5B71-4A11-A087-1559C400896A}" srcOrd="4" destOrd="0" presId="urn:microsoft.com/office/officeart/2005/8/layout/list1"/>
    <dgm:cxn modelId="{804D3D39-4721-40EC-B5AB-F751AAA940AE}" type="presParOf" srcId="{3A89C6F0-5B71-4A11-A087-1559C400896A}" destId="{8C62603D-90B8-4E1A-B511-F7FF5AB875BD}" srcOrd="0" destOrd="0" presId="urn:microsoft.com/office/officeart/2005/8/layout/list1"/>
    <dgm:cxn modelId="{8CDE511F-E6DB-4231-AA7D-4E350A2A9BD6}" type="presParOf" srcId="{3A89C6F0-5B71-4A11-A087-1559C400896A}" destId="{1D147F7F-FD4C-44E8-A2F4-7696BCFDB873}" srcOrd="1" destOrd="0" presId="urn:microsoft.com/office/officeart/2005/8/layout/list1"/>
    <dgm:cxn modelId="{3FB0D23D-E8B2-486F-A453-1783DE277BEC}" type="presParOf" srcId="{38E4F5F3-8683-420D-9DFF-4659CAF3870D}" destId="{515EA494-8815-4712-AC82-B4FCF5117651}" srcOrd="5" destOrd="0" presId="urn:microsoft.com/office/officeart/2005/8/layout/list1"/>
    <dgm:cxn modelId="{332C553E-7BBC-4770-ABCE-B8322CAA9D34}" type="presParOf" srcId="{38E4F5F3-8683-420D-9DFF-4659CAF3870D}" destId="{7F48E748-7933-4968-81FF-871084B5CC49}" srcOrd="6" destOrd="0" presId="urn:microsoft.com/office/officeart/2005/8/layout/list1"/>
    <dgm:cxn modelId="{1A4BE532-F329-4560-82C3-4981F0AF7115}" type="presParOf" srcId="{38E4F5F3-8683-420D-9DFF-4659CAF3870D}" destId="{77964121-9384-426B-B858-0904F82E9C4E}" srcOrd="7" destOrd="0" presId="urn:microsoft.com/office/officeart/2005/8/layout/list1"/>
    <dgm:cxn modelId="{6726B13D-3946-42E8-95CA-8D49D314FB72}" type="presParOf" srcId="{38E4F5F3-8683-420D-9DFF-4659CAF3870D}" destId="{7E8D794C-FEAA-4C22-8DCA-4F9170D76B6A}" srcOrd="8" destOrd="0" presId="urn:microsoft.com/office/officeart/2005/8/layout/list1"/>
    <dgm:cxn modelId="{F530AACA-ABCF-41EE-B80F-0BF81CB31051}" type="presParOf" srcId="{7E8D794C-FEAA-4C22-8DCA-4F9170D76B6A}" destId="{6B22C9E4-BC19-405F-A39E-A26E1054FD38}" srcOrd="0" destOrd="0" presId="urn:microsoft.com/office/officeart/2005/8/layout/list1"/>
    <dgm:cxn modelId="{49D3E6A5-325D-45A8-AB23-F803C84410E5}" type="presParOf" srcId="{7E8D794C-FEAA-4C22-8DCA-4F9170D76B6A}" destId="{2A1625FA-762F-4569-BAE1-557CC0381726}" srcOrd="1" destOrd="0" presId="urn:microsoft.com/office/officeart/2005/8/layout/list1"/>
    <dgm:cxn modelId="{E55ED2A8-E983-4F73-8B26-2D2932BE7AAA}" type="presParOf" srcId="{38E4F5F3-8683-420D-9DFF-4659CAF3870D}" destId="{49716CB2-1FFD-42F6-B8DD-F540B9A12B19}" srcOrd="9" destOrd="0" presId="urn:microsoft.com/office/officeart/2005/8/layout/list1"/>
    <dgm:cxn modelId="{3487DBC3-E792-4AF2-A102-DCD906CA7CD7}" type="presParOf" srcId="{38E4F5F3-8683-420D-9DFF-4659CAF3870D}" destId="{012BC845-6594-4616-829D-B8EF31DD3E5C}" srcOrd="10" destOrd="0" presId="urn:microsoft.com/office/officeart/2005/8/layout/list1"/>
    <dgm:cxn modelId="{1B21A893-F870-4AF3-9C38-0DDCA42AD991}" type="presParOf" srcId="{38E4F5F3-8683-420D-9DFF-4659CAF3870D}" destId="{AE01EDBE-669B-4733-BE13-AD1A481050A3}" srcOrd="11" destOrd="0" presId="urn:microsoft.com/office/officeart/2005/8/layout/list1"/>
    <dgm:cxn modelId="{5F280FB4-CD8A-43EB-B433-5E3E6F1AB1CF}" type="presParOf" srcId="{38E4F5F3-8683-420D-9DFF-4659CAF3870D}" destId="{0E5AB453-FC73-4055-84AD-22BDCC173B7A}" srcOrd="12" destOrd="0" presId="urn:microsoft.com/office/officeart/2005/8/layout/list1"/>
    <dgm:cxn modelId="{C6999BFB-BD00-4A58-9D6C-74E1C1B55158}" type="presParOf" srcId="{0E5AB453-FC73-4055-84AD-22BDCC173B7A}" destId="{5AB75EFB-DEFD-46FD-BC86-D9F43BE581D9}" srcOrd="0" destOrd="0" presId="urn:microsoft.com/office/officeart/2005/8/layout/list1"/>
    <dgm:cxn modelId="{8D0B6E9A-1883-44E9-8B84-F4DFB2210B20}" type="presParOf" srcId="{0E5AB453-FC73-4055-84AD-22BDCC173B7A}" destId="{722A518A-E91A-40C2-B2BE-54C887906D12}" srcOrd="1" destOrd="0" presId="urn:microsoft.com/office/officeart/2005/8/layout/list1"/>
    <dgm:cxn modelId="{15A69CEC-ED8E-430C-89FD-33D3F2D2F137}" type="presParOf" srcId="{38E4F5F3-8683-420D-9DFF-4659CAF3870D}" destId="{755DA10C-6468-44DC-9006-D3E97CAEF790}" srcOrd="13" destOrd="0" presId="urn:microsoft.com/office/officeart/2005/8/layout/list1"/>
    <dgm:cxn modelId="{680375D4-6985-4CF2-8173-12989C8BEECE}" type="presParOf" srcId="{38E4F5F3-8683-420D-9DFF-4659CAF3870D}" destId="{12120500-88E0-478D-A562-E7BBE99B672C}" srcOrd="14" destOrd="0" presId="urn:microsoft.com/office/officeart/2005/8/layout/list1"/>
    <dgm:cxn modelId="{265902C2-61C9-4466-B632-AC269D9B8F93}" type="presParOf" srcId="{38E4F5F3-8683-420D-9DFF-4659CAF3870D}" destId="{565EEBBD-99FC-4DB7-AECA-3EB219FA88D2}" srcOrd="15" destOrd="0" presId="urn:microsoft.com/office/officeart/2005/8/layout/list1"/>
    <dgm:cxn modelId="{CB5C7FAF-694A-41BB-8F18-C8F40E26BDC0}" type="presParOf" srcId="{38E4F5F3-8683-420D-9DFF-4659CAF3870D}" destId="{80F21A2A-31C3-4FA8-9C21-4E4DCB8985F4}" srcOrd="16" destOrd="0" presId="urn:microsoft.com/office/officeart/2005/8/layout/list1"/>
    <dgm:cxn modelId="{A9556DAC-CEBC-49FD-8127-E9C9FED307F2}" type="presParOf" srcId="{80F21A2A-31C3-4FA8-9C21-4E4DCB8985F4}" destId="{3560E0BE-BA7C-41EE-B929-EEC50E0B0F88}" srcOrd="0" destOrd="0" presId="urn:microsoft.com/office/officeart/2005/8/layout/list1"/>
    <dgm:cxn modelId="{4D593180-F270-45ED-A48A-7D8B6630F289}" type="presParOf" srcId="{80F21A2A-31C3-4FA8-9C21-4E4DCB8985F4}" destId="{00265A29-DACB-453A-B200-DEEA13EE5903}" srcOrd="1" destOrd="0" presId="urn:microsoft.com/office/officeart/2005/8/layout/list1"/>
    <dgm:cxn modelId="{852169E0-730C-4549-B1B4-2029D14D0B21}" type="presParOf" srcId="{38E4F5F3-8683-420D-9DFF-4659CAF3870D}" destId="{B726537E-9F3E-49AF-8F98-325473F1C431}" srcOrd="17" destOrd="0" presId="urn:microsoft.com/office/officeart/2005/8/layout/list1"/>
    <dgm:cxn modelId="{4E1E8251-928F-4EA7-A2C9-F1CE7CC9F7E1}" type="presParOf" srcId="{38E4F5F3-8683-420D-9DFF-4659CAF3870D}" destId="{5D3B19E0-51D1-47DF-9D3E-B5B77847F08F}" srcOrd="18" destOrd="0" presId="urn:microsoft.com/office/officeart/2005/8/layout/list1"/>
    <dgm:cxn modelId="{AFD8DB81-8C2E-449B-9E8C-37A51B73D6A8}" type="presParOf" srcId="{38E4F5F3-8683-420D-9DFF-4659CAF3870D}" destId="{DBED1D5A-07EC-419B-AEEF-78A314ED32E9}" srcOrd="19" destOrd="0" presId="urn:microsoft.com/office/officeart/2005/8/layout/list1"/>
    <dgm:cxn modelId="{B2948A05-F118-4319-9336-08BE2057A031}" type="presParOf" srcId="{38E4F5F3-8683-420D-9DFF-4659CAF3870D}" destId="{C05C6552-AE2D-4EA4-B322-64BA032BBAE1}" srcOrd="20" destOrd="0" presId="urn:microsoft.com/office/officeart/2005/8/layout/list1"/>
    <dgm:cxn modelId="{9FA4D81D-5AC8-43BF-B42D-D8836091DAA8}" type="presParOf" srcId="{C05C6552-AE2D-4EA4-B322-64BA032BBAE1}" destId="{C60B1E75-42B1-4851-8106-E15B7F56D290}" srcOrd="0" destOrd="0" presId="urn:microsoft.com/office/officeart/2005/8/layout/list1"/>
    <dgm:cxn modelId="{9862BDF4-2E43-4786-9343-A74627FE9D35}" type="presParOf" srcId="{C05C6552-AE2D-4EA4-B322-64BA032BBAE1}" destId="{B04A1AE3-348C-4329-A0CE-84703C61B385}" srcOrd="1" destOrd="0" presId="urn:microsoft.com/office/officeart/2005/8/layout/list1"/>
    <dgm:cxn modelId="{BF32EF97-6956-42E0-AAF9-B99F863B72E9}" type="presParOf" srcId="{38E4F5F3-8683-420D-9DFF-4659CAF3870D}" destId="{513FEB0C-62E5-4C4C-905B-E5BD92E16662}" srcOrd="21" destOrd="0" presId="urn:microsoft.com/office/officeart/2005/8/layout/list1"/>
    <dgm:cxn modelId="{488126AA-D539-4185-8399-27E531B48B85}" type="presParOf" srcId="{38E4F5F3-8683-420D-9DFF-4659CAF3870D}" destId="{C102AEC0-81A7-4817-BC38-1DEB602C7467}" srcOrd="22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D30D44-C812-4E7C-AE7A-E4E89BAD1E49}" type="doc">
      <dgm:prSet loTypeId="urn:microsoft.com/office/officeart/2005/8/layout/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C8706C69-725F-4579-A76C-BE1BC50E1EBD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Powołuje członków zespołu egzaminacyjnego (ZE) </a:t>
          </a:r>
          <a:endParaRPr lang="pl-PL" sz="24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9374F8-5D58-453F-B908-38460965F36F}" type="parTrans" cxnId="{C8E44501-CE00-4084-B557-3BBF0FBFC0A8}">
      <dgm:prSet/>
      <dgm:spPr/>
      <dgm:t>
        <a:bodyPr/>
        <a:lstStyle/>
        <a:p>
          <a:endParaRPr lang="pl-PL" dirty="0"/>
        </a:p>
      </dgm:t>
    </dgm:pt>
    <dgm:pt modelId="{DD247A3B-E0DD-4EB5-9C67-81ED28E05EFF}" type="sibTrans" cxnId="{C8E44501-CE00-4084-B557-3BBF0FBFC0A8}">
      <dgm:prSet/>
      <dgm:spPr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 dirty="0"/>
        </a:p>
      </dgm:t>
    </dgm:pt>
    <dgm:pt modelId="{7B93E355-E901-4EAC-A329-6A81494A3DE9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Powołuje zastępcę </a:t>
          </a:r>
          <a:endParaRPr lang="pl-PL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405EA5D-E84D-474A-BC18-DCD5605CE527}" type="parTrans" cxnId="{5767DB02-129D-4680-9F04-D59949162BD2}">
      <dgm:prSet/>
      <dgm:spPr/>
      <dgm:t>
        <a:bodyPr/>
        <a:lstStyle/>
        <a:p>
          <a:endParaRPr lang="pl-PL" dirty="0"/>
        </a:p>
      </dgm:t>
    </dgm:pt>
    <dgm:pt modelId="{BE7DFC8C-D49F-444F-BCBC-063F4EF928C9}" type="sibTrans" cxnId="{5767DB02-129D-4680-9F04-D59949162BD2}">
      <dgm:prSet/>
      <dgm:spPr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 dirty="0"/>
        </a:p>
      </dgm:t>
    </dgm:pt>
    <dgm:pt modelId="{215D67D5-C1CE-45B2-914E-4D1E555917C9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Powołuje zespoły nadzorujące przebieg części pisemnej (ZN)  </a:t>
          </a:r>
          <a:endParaRPr lang="pl-PL" sz="24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9FC37AA-E7BD-4E96-9A95-D1D1641F3243}" type="parTrans" cxnId="{3976AF03-3BE3-477D-A87F-F8E959919647}">
      <dgm:prSet/>
      <dgm:spPr/>
      <dgm:t>
        <a:bodyPr/>
        <a:lstStyle/>
        <a:p>
          <a:endParaRPr lang="pl-PL" dirty="0"/>
        </a:p>
      </dgm:t>
    </dgm:pt>
    <dgm:pt modelId="{71FB9117-9C3A-42EE-A73C-F651CDCA29F0}" type="sibTrans" cxnId="{3976AF03-3BE3-477D-A87F-F8E959919647}">
      <dgm:prSet/>
      <dgm:spPr>
        <a:solidFill>
          <a:srgbClr val="FFFF66"/>
        </a:solidFill>
        <a:ln>
          <a:solidFill>
            <a:srgbClr val="000099"/>
          </a:solidFill>
        </a:ln>
      </dgm:spPr>
      <dgm:t>
        <a:bodyPr/>
        <a:lstStyle/>
        <a:p>
          <a:endParaRPr lang="pl-PL" dirty="0"/>
        </a:p>
      </dgm:t>
    </dgm:pt>
    <dgm:pt modelId="{C9CBADB7-CC48-484F-84B5-FBC3A464B2C5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pl-PL" sz="2400" b="1" dirty="0" smtClean="0">
              <a:solidFill>
                <a:srgbClr val="000099"/>
              </a:solidFill>
              <a:latin typeface="Arial Narrow" panose="020B0606020202030204" pitchFamily="34" charset="0"/>
            </a:rPr>
            <a:t>Wyznacza przewodniczących tych zespołów (PZN)</a:t>
          </a:r>
          <a:endParaRPr lang="pl-PL" sz="24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D727081-C08D-440B-820D-394244A4A79E}" type="parTrans" cxnId="{57AF1E11-F3A3-44F2-9462-AB7B28BC49CA}">
      <dgm:prSet/>
      <dgm:spPr/>
      <dgm:t>
        <a:bodyPr/>
        <a:lstStyle/>
        <a:p>
          <a:endParaRPr lang="pl-PL" dirty="0"/>
        </a:p>
      </dgm:t>
    </dgm:pt>
    <dgm:pt modelId="{60AA242E-907B-4C08-BCC1-40520BD76320}" type="sibTrans" cxnId="{57AF1E11-F3A3-44F2-9462-AB7B28BC49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l-PL" dirty="0"/>
        </a:p>
      </dgm:t>
    </dgm:pt>
    <dgm:pt modelId="{88592D46-B113-4718-88D3-F44FF4C02667}" type="pres">
      <dgm:prSet presAssocID="{86D30D44-C812-4E7C-AE7A-E4E89BAD1E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707561-6C47-4701-92C5-3FC7A272D1A8}" type="pres">
      <dgm:prSet presAssocID="{C8706C69-725F-4579-A76C-BE1BC50E1E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875855-792B-4F31-BBE4-9288FE3E04F1}" type="pres">
      <dgm:prSet presAssocID="{DD247A3B-E0DD-4EB5-9C67-81ED28E05EFF}" presName="sibTrans" presStyleLbl="sibTrans2D1" presStyleIdx="0" presStyleCnt="3" custScaleX="159267"/>
      <dgm:spPr/>
      <dgm:t>
        <a:bodyPr/>
        <a:lstStyle/>
        <a:p>
          <a:endParaRPr lang="pl-PL"/>
        </a:p>
      </dgm:t>
    </dgm:pt>
    <dgm:pt modelId="{875B6852-396B-43ED-9425-6FFFDD8570DA}" type="pres">
      <dgm:prSet presAssocID="{DD247A3B-E0DD-4EB5-9C67-81ED28E05EFF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6B69D0AA-803F-4B45-AD73-C8729ABC531A}" type="pres">
      <dgm:prSet presAssocID="{7B93E355-E901-4EAC-A329-6A81494A3DE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2130C-83B3-4108-86E3-93910EC430F8}" type="pres">
      <dgm:prSet presAssocID="{BE7DFC8C-D49F-444F-BCBC-063F4EF928C9}" presName="sibTrans" presStyleLbl="sibTrans2D1" presStyleIdx="1" presStyleCnt="3" custScaleX="169893"/>
      <dgm:spPr/>
      <dgm:t>
        <a:bodyPr/>
        <a:lstStyle/>
        <a:p>
          <a:endParaRPr lang="pl-PL"/>
        </a:p>
      </dgm:t>
    </dgm:pt>
    <dgm:pt modelId="{1A9E9655-0DEA-495A-BE09-5E928E343E0A}" type="pres">
      <dgm:prSet presAssocID="{BE7DFC8C-D49F-444F-BCBC-063F4EF928C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14659FD8-889D-40E7-AF3B-D8A7F2DBE89B}" type="pres">
      <dgm:prSet presAssocID="{215D67D5-C1CE-45B2-914E-4D1E555917C9}" presName="node" presStyleLbl="node1" presStyleIdx="2" presStyleCnt="4" custLinFactNeighborY="-6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D199D4-4765-436D-BDEA-41E1FADA33B9}" type="pres">
      <dgm:prSet presAssocID="{71FB9117-9C3A-42EE-A73C-F651CDCA29F0}" presName="sibTrans" presStyleLbl="sibTrans2D1" presStyleIdx="2" presStyleCnt="3" custScaleX="168310"/>
      <dgm:spPr/>
      <dgm:t>
        <a:bodyPr/>
        <a:lstStyle/>
        <a:p>
          <a:endParaRPr lang="pl-PL"/>
        </a:p>
      </dgm:t>
    </dgm:pt>
    <dgm:pt modelId="{56ED642C-78A5-4EB7-9881-269FFB062B96}" type="pres">
      <dgm:prSet presAssocID="{71FB9117-9C3A-42EE-A73C-F651CDCA29F0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75CC06D6-A468-42A6-BC40-D1B428A45D73}" type="pres">
      <dgm:prSet presAssocID="{C9CBADB7-CC48-484F-84B5-FBC3A464B2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18A34A-6D13-4F54-BF98-7291C585B591}" type="presOf" srcId="{BE7DFC8C-D49F-444F-BCBC-063F4EF928C9}" destId="{1A9E9655-0DEA-495A-BE09-5E928E343E0A}" srcOrd="1" destOrd="0" presId="urn:microsoft.com/office/officeart/2005/8/layout/process5"/>
    <dgm:cxn modelId="{57AF1E11-F3A3-44F2-9462-AB7B28BC49CA}" srcId="{86D30D44-C812-4E7C-AE7A-E4E89BAD1E49}" destId="{C9CBADB7-CC48-484F-84B5-FBC3A464B2C5}" srcOrd="3" destOrd="0" parTransId="{FD727081-C08D-440B-820D-394244A4A79E}" sibTransId="{60AA242E-907B-4C08-BCC1-40520BD76320}"/>
    <dgm:cxn modelId="{254E2AF6-0DEA-4DFE-9FAE-E80E545357A3}" type="presOf" srcId="{BE7DFC8C-D49F-444F-BCBC-063F4EF928C9}" destId="{D282130C-83B3-4108-86E3-93910EC430F8}" srcOrd="0" destOrd="0" presId="urn:microsoft.com/office/officeart/2005/8/layout/process5"/>
    <dgm:cxn modelId="{5D9A7CD3-5030-494C-B5EE-36DC38DD93CF}" type="presOf" srcId="{86D30D44-C812-4E7C-AE7A-E4E89BAD1E49}" destId="{88592D46-B113-4718-88D3-F44FF4C02667}" srcOrd="0" destOrd="0" presId="urn:microsoft.com/office/officeart/2005/8/layout/process5"/>
    <dgm:cxn modelId="{E19DB856-1C90-4266-AB6B-177C1AD5765B}" type="presOf" srcId="{DD247A3B-E0DD-4EB5-9C67-81ED28E05EFF}" destId="{875B6852-396B-43ED-9425-6FFFDD8570DA}" srcOrd="1" destOrd="0" presId="urn:microsoft.com/office/officeart/2005/8/layout/process5"/>
    <dgm:cxn modelId="{5767DB02-129D-4680-9F04-D59949162BD2}" srcId="{86D30D44-C812-4E7C-AE7A-E4E89BAD1E49}" destId="{7B93E355-E901-4EAC-A329-6A81494A3DE9}" srcOrd="1" destOrd="0" parTransId="{8405EA5D-E84D-474A-BC18-DCD5605CE527}" sibTransId="{BE7DFC8C-D49F-444F-BCBC-063F4EF928C9}"/>
    <dgm:cxn modelId="{9F4E2BF2-4CB5-4B18-9D6D-25B3D191A673}" type="presOf" srcId="{C8706C69-725F-4579-A76C-BE1BC50E1EBD}" destId="{80707561-6C47-4701-92C5-3FC7A272D1A8}" srcOrd="0" destOrd="0" presId="urn:microsoft.com/office/officeart/2005/8/layout/process5"/>
    <dgm:cxn modelId="{3976AF03-3BE3-477D-A87F-F8E959919647}" srcId="{86D30D44-C812-4E7C-AE7A-E4E89BAD1E49}" destId="{215D67D5-C1CE-45B2-914E-4D1E555917C9}" srcOrd="2" destOrd="0" parTransId="{F9FC37AA-E7BD-4E96-9A95-D1D1641F3243}" sibTransId="{71FB9117-9C3A-42EE-A73C-F651CDCA29F0}"/>
    <dgm:cxn modelId="{E0E97CDC-4CF7-4CCD-9858-4B6EEEC3582D}" type="presOf" srcId="{DD247A3B-E0DD-4EB5-9C67-81ED28E05EFF}" destId="{38875855-792B-4F31-BBE4-9288FE3E04F1}" srcOrd="0" destOrd="0" presId="urn:microsoft.com/office/officeart/2005/8/layout/process5"/>
    <dgm:cxn modelId="{B3E7FD85-D1E4-4AFB-B8C5-A9FD4DF22656}" type="presOf" srcId="{71FB9117-9C3A-42EE-A73C-F651CDCA29F0}" destId="{56ED642C-78A5-4EB7-9881-269FFB062B96}" srcOrd="1" destOrd="0" presId="urn:microsoft.com/office/officeart/2005/8/layout/process5"/>
    <dgm:cxn modelId="{1E918EB6-C98B-4E2B-B80B-B334E56721D4}" type="presOf" srcId="{7B93E355-E901-4EAC-A329-6A81494A3DE9}" destId="{6B69D0AA-803F-4B45-AD73-C8729ABC531A}" srcOrd="0" destOrd="0" presId="urn:microsoft.com/office/officeart/2005/8/layout/process5"/>
    <dgm:cxn modelId="{C8E44501-CE00-4084-B557-3BBF0FBFC0A8}" srcId="{86D30D44-C812-4E7C-AE7A-E4E89BAD1E49}" destId="{C8706C69-725F-4579-A76C-BE1BC50E1EBD}" srcOrd="0" destOrd="0" parTransId="{3E9374F8-5D58-453F-B908-38460965F36F}" sibTransId="{DD247A3B-E0DD-4EB5-9C67-81ED28E05EFF}"/>
    <dgm:cxn modelId="{B679709C-8666-40E3-858F-4A47CB3EEF9E}" type="presOf" srcId="{71FB9117-9C3A-42EE-A73C-F651CDCA29F0}" destId="{D0D199D4-4765-436D-BDEA-41E1FADA33B9}" srcOrd="0" destOrd="0" presId="urn:microsoft.com/office/officeart/2005/8/layout/process5"/>
    <dgm:cxn modelId="{9FD262C1-4C1B-4C8F-A323-3058E9ACBEFF}" type="presOf" srcId="{C9CBADB7-CC48-484F-84B5-FBC3A464B2C5}" destId="{75CC06D6-A468-42A6-BC40-D1B428A45D73}" srcOrd="0" destOrd="0" presId="urn:microsoft.com/office/officeart/2005/8/layout/process5"/>
    <dgm:cxn modelId="{38A854F3-9B73-4E9B-A48E-30FC85B0AE6F}" type="presOf" srcId="{215D67D5-C1CE-45B2-914E-4D1E555917C9}" destId="{14659FD8-889D-40E7-AF3B-D8A7F2DBE89B}" srcOrd="0" destOrd="0" presId="urn:microsoft.com/office/officeart/2005/8/layout/process5"/>
    <dgm:cxn modelId="{BA96F8E3-8123-44D6-A021-799D621E4B99}" type="presParOf" srcId="{88592D46-B113-4718-88D3-F44FF4C02667}" destId="{80707561-6C47-4701-92C5-3FC7A272D1A8}" srcOrd="0" destOrd="0" presId="urn:microsoft.com/office/officeart/2005/8/layout/process5"/>
    <dgm:cxn modelId="{7C006C5D-80F9-473C-A73A-4C682C4EE063}" type="presParOf" srcId="{88592D46-B113-4718-88D3-F44FF4C02667}" destId="{38875855-792B-4F31-BBE4-9288FE3E04F1}" srcOrd="1" destOrd="0" presId="urn:microsoft.com/office/officeart/2005/8/layout/process5"/>
    <dgm:cxn modelId="{D217C8DE-8B92-4142-AB8E-3AE56C7CBAA0}" type="presParOf" srcId="{38875855-792B-4F31-BBE4-9288FE3E04F1}" destId="{875B6852-396B-43ED-9425-6FFFDD8570DA}" srcOrd="0" destOrd="0" presId="urn:microsoft.com/office/officeart/2005/8/layout/process5"/>
    <dgm:cxn modelId="{8E6ABD0E-2750-41A0-965E-F47A56EAC47C}" type="presParOf" srcId="{88592D46-B113-4718-88D3-F44FF4C02667}" destId="{6B69D0AA-803F-4B45-AD73-C8729ABC531A}" srcOrd="2" destOrd="0" presId="urn:microsoft.com/office/officeart/2005/8/layout/process5"/>
    <dgm:cxn modelId="{2FFDD85B-EAA3-4E2A-B9BE-FC7D68E6AEAF}" type="presParOf" srcId="{88592D46-B113-4718-88D3-F44FF4C02667}" destId="{D282130C-83B3-4108-86E3-93910EC430F8}" srcOrd="3" destOrd="0" presId="urn:microsoft.com/office/officeart/2005/8/layout/process5"/>
    <dgm:cxn modelId="{ECB1225D-5B31-4796-A624-8A56791474EF}" type="presParOf" srcId="{D282130C-83B3-4108-86E3-93910EC430F8}" destId="{1A9E9655-0DEA-495A-BE09-5E928E343E0A}" srcOrd="0" destOrd="0" presId="urn:microsoft.com/office/officeart/2005/8/layout/process5"/>
    <dgm:cxn modelId="{8B3E1C75-9A6F-4C58-AA16-612706405044}" type="presParOf" srcId="{88592D46-B113-4718-88D3-F44FF4C02667}" destId="{14659FD8-889D-40E7-AF3B-D8A7F2DBE89B}" srcOrd="4" destOrd="0" presId="urn:microsoft.com/office/officeart/2005/8/layout/process5"/>
    <dgm:cxn modelId="{66693E78-FF2E-4295-85ED-7EEEFFE09FEF}" type="presParOf" srcId="{88592D46-B113-4718-88D3-F44FF4C02667}" destId="{D0D199D4-4765-436D-BDEA-41E1FADA33B9}" srcOrd="5" destOrd="0" presId="urn:microsoft.com/office/officeart/2005/8/layout/process5"/>
    <dgm:cxn modelId="{AFA56C81-09D0-4A8B-91ED-7E564EBCD80F}" type="presParOf" srcId="{D0D199D4-4765-436D-BDEA-41E1FADA33B9}" destId="{56ED642C-78A5-4EB7-9881-269FFB062B96}" srcOrd="0" destOrd="0" presId="urn:microsoft.com/office/officeart/2005/8/layout/process5"/>
    <dgm:cxn modelId="{46F23EE5-E510-4DE8-BCB4-D50945DEF107}" type="presParOf" srcId="{88592D46-B113-4718-88D3-F44FF4C02667}" destId="{75CC06D6-A468-42A6-BC40-D1B428A45D73}" srcOrd="6" destOrd="0" presId="urn:microsoft.com/office/officeart/2005/8/layout/process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653C71-A865-418A-9003-77893EFF21A2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DB89259-5B9D-47B7-8D14-4D1862305A95}">
      <dgm:prSet phldrT="[Tekst]"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Potwierdzenie tożsamości zdających</a:t>
          </a:r>
          <a:endParaRPr lang="pl-PL" sz="2400" dirty="0"/>
        </a:p>
      </dgm:t>
    </dgm:pt>
    <dgm:pt modelId="{F20E56E5-F6C1-4BC7-9352-80BFE716DA80}" type="parTrans" cxnId="{B666FE4C-A7B4-44F2-AB6D-1F6B9C2F4B76}">
      <dgm:prSet/>
      <dgm:spPr/>
      <dgm:t>
        <a:bodyPr/>
        <a:lstStyle/>
        <a:p>
          <a:endParaRPr lang="pl-PL"/>
        </a:p>
      </dgm:t>
    </dgm:pt>
    <dgm:pt modelId="{23B22A0C-1F02-490E-BEA7-16E699FE9617}" type="sibTrans" cxnId="{B666FE4C-A7B4-44F2-AB6D-1F6B9C2F4B76}">
      <dgm:prSet/>
      <dgm:spPr>
        <a:solidFill>
          <a:srgbClr val="FFC000"/>
        </a:solidFill>
        <a:ln w="19050">
          <a:solidFill>
            <a:srgbClr val="000099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1800000"/>
          </a:camera>
          <a:lightRig rig="threePt" dir="t"/>
        </a:scene3d>
      </dgm:spPr>
      <dgm:t>
        <a:bodyPr/>
        <a:lstStyle/>
        <a:p>
          <a:endParaRPr lang="pl-PL"/>
        </a:p>
      </dgm:t>
    </dgm:pt>
    <dgm:pt modelId="{B08106CF-00B4-4394-A194-8C64D0ABC1E7}">
      <dgm:prSet phldrT="[Tekst]" custT="1"/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Losowanie stanowisk egzaminacyjnych</a:t>
          </a:r>
          <a:endParaRPr lang="pl-PL" sz="2400" dirty="0"/>
        </a:p>
      </dgm:t>
    </dgm:pt>
    <dgm:pt modelId="{505FD6A6-D44A-4279-9A8A-DFB730416CEE}" type="parTrans" cxnId="{DF7D1322-21E6-49AD-8C21-516A5DCC004A}">
      <dgm:prSet/>
      <dgm:spPr/>
      <dgm:t>
        <a:bodyPr/>
        <a:lstStyle/>
        <a:p>
          <a:endParaRPr lang="pl-PL"/>
        </a:p>
      </dgm:t>
    </dgm:pt>
    <dgm:pt modelId="{5835FD2A-EFCA-47EC-B069-57783C3EF6F0}" type="sibTrans" cxnId="{DF7D1322-21E6-49AD-8C21-516A5DCC004A}">
      <dgm:prSet/>
      <dgm:spPr/>
      <dgm:t>
        <a:bodyPr/>
        <a:lstStyle/>
        <a:p>
          <a:endParaRPr lang="pl-PL"/>
        </a:p>
      </dgm:t>
    </dgm:pt>
    <dgm:pt modelId="{7A0A3908-2262-44C7-8AC4-852538D549F3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Rozdanie arkuszy egzaminacyjnych i kart odpowiedzi</a:t>
          </a:r>
          <a:endParaRPr lang="pl-PL" sz="2400" dirty="0"/>
        </a:p>
      </dgm:t>
    </dgm:pt>
    <dgm:pt modelId="{8EC24D1B-DDD9-4A7B-B53B-F4819D3468D7}" type="parTrans" cxnId="{9DC554B6-D206-4F28-BE61-8FD969AF70B4}">
      <dgm:prSet/>
      <dgm:spPr/>
      <dgm:t>
        <a:bodyPr/>
        <a:lstStyle/>
        <a:p>
          <a:endParaRPr lang="pl-PL"/>
        </a:p>
      </dgm:t>
    </dgm:pt>
    <dgm:pt modelId="{40773B39-70B3-4E3B-95CF-E92C464DD135}" type="sibTrans" cxnId="{9DC554B6-D206-4F28-BE61-8FD969AF70B4}">
      <dgm:prSet/>
      <dgm:spPr/>
      <dgm:t>
        <a:bodyPr/>
        <a:lstStyle/>
        <a:p>
          <a:endParaRPr lang="pl-PL"/>
        </a:p>
      </dgm:t>
    </dgm:pt>
    <dgm:pt modelId="{92F3D7E0-0F96-450A-8F67-74892D3744E8}">
      <dgm:prSet phldrT="[Tekst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Uzupełnienie kart  odpowiedzi przez zdających</a:t>
          </a:r>
        </a:p>
      </dgm:t>
    </dgm:pt>
    <dgm:pt modelId="{C600E954-36B4-48AA-958F-E60ADAF02C33}" type="sibTrans" cxnId="{1EA3AB02-9B8B-42ED-9AD6-06564A80FE04}">
      <dgm:prSet/>
      <dgm:spPr/>
      <dgm:t>
        <a:bodyPr/>
        <a:lstStyle/>
        <a:p>
          <a:endParaRPr lang="pl-PL"/>
        </a:p>
      </dgm:t>
    </dgm:pt>
    <dgm:pt modelId="{8CEC049C-D8EF-41D9-A08D-E555EAA1E76C}" type="parTrans" cxnId="{1EA3AB02-9B8B-42ED-9AD6-06564A80FE04}">
      <dgm:prSet/>
      <dgm:spPr/>
      <dgm:t>
        <a:bodyPr/>
        <a:lstStyle/>
        <a:p>
          <a:endParaRPr lang="pl-PL"/>
        </a:p>
      </dgm:t>
    </dgm:pt>
    <dgm:pt modelId="{E64A0339-88EA-4BDA-A5EB-BB4094A126EA}">
      <dgm:prSet phldrT="[Tekst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Zapisanie godziny rozpoczęcia</a:t>
          </a:r>
          <a:b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</a:br>
          <a:r>
            <a:rPr lang="pl-PL" sz="2400" dirty="0" smtClean="0">
              <a:solidFill>
                <a:srgbClr val="000099"/>
              </a:solidFill>
              <a:latin typeface="Arial Narrow" panose="020B0606020202030204" pitchFamily="34" charset="0"/>
              <a:cs typeface="Segoe UI Semilight" panose="020B0402040204020203" pitchFamily="34" charset="0"/>
            </a:rPr>
            <a:t>i zakończenia egzaminu</a:t>
          </a:r>
        </a:p>
      </dgm:t>
    </dgm:pt>
    <dgm:pt modelId="{1C96A616-D081-461E-A89B-319A1AB616CA}" type="parTrans" cxnId="{DF20EEC0-F7C5-4408-8C38-7DC1794935F1}">
      <dgm:prSet/>
      <dgm:spPr/>
      <dgm:t>
        <a:bodyPr/>
        <a:lstStyle/>
        <a:p>
          <a:endParaRPr lang="pl-PL"/>
        </a:p>
      </dgm:t>
    </dgm:pt>
    <dgm:pt modelId="{8B066B30-DCE4-4056-829C-27CEDB2431A3}" type="sibTrans" cxnId="{DF20EEC0-F7C5-4408-8C38-7DC1794935F1}">
      <dgm:prSet/>
      <dgm:spPr/>
      <dgm:t>
        <a:bodyPr/>
        <a:lstStyle/>
        <a:p>
          <a:endParaRPr lang="pl-PL"/>
        </a:p>
      </dgm:t>
    </dgm:pt>
    <dgm:pt modelId="{366787CD-0772-434A-B0CC-32152346AC32}" type="pres">
      <dgm:prSet presAssocID="{38653C71-A865-418A-9003-77893EFF21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75ECA8-314D-48E3-9E03-BCA7149D04B8}" type="pres">
      <dgm:prSet presAssocID="{38653C71-A865-418A-9003-77893EFF21A2}" presName="cycle" presStyleCnt="0"/>
      <dgm:spPr/>
      <dgm:t>
        <a:bodyPr/>
        <a:lstStyle/>
        <a:p>
          <a:endParaRPr lang="pl-PL"/>
        </a:p>
      </dgm:t>
    </dgm:pt>
    <dgm:pt modelId="{7957FABC-F49C-497D-A2C0-922F1EB95E75}" type="pres">
      <dgm:prSet presAssocID="{6DB89259-5B9D-47B7-8D14-4D1862305A95}" presName="nodeFirstNode" presStyleLbl="node1" presStyleIdx="0" presStyleCnt="5" custScaleX="124665" custRadScaleRad="100909" custRadScaleInc="12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BF70ED-5955-403D-9992-6E6ED5045FEF}" type="pres">
      <dgm:prSet presAssocID="{23B22A0C-1F02-490E-BEA7-16E699FE9617}" presName="sibTransFirstNode" presStyleLbl="bgShp" presStyleIdx="0" presStyleCnt="1" custLinFactNeighborX="-5193" custLinFactNeighborY="6800"/>
      <dgm:spPr/>
      <dgm:t>
        <a:bodyPr/>
        <a:lstStyle/>
        <a:p>
          <a:endParaRPr lang="pl-PL"/>
        </a:p>
      </dgm:t>
    </dgm:pt>
    <dgm:pt modelId="{57F25F1A-1D90-46AD-82DD-2CDBA39A1EEC}" type="pres">
      <dgm:prSet presAssocID="{B08106CF-00B4-4394-A194-8C64D0ABC1E7}" presName="nodeFollowingNodes" presStyleLbl="node1" presStyleIdx="1" presStyleCnt="5" custScaleX="166937" custRadScaleRad="112790" custRadScaleInc="156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710461-7199-4938-BD8E-793194AC8D8F}" type="pres">
      <dgm:prSet presAssocID="{7A0A3908-2262-44C7-8AC4-852538D549F3}" presName="nodeFollowingNodes" presStyleLbl="node1" presStyleIdx="2" presStyleCnt="5" custScaleX="122746" custScaleY="108785" custRadScaleRad="126034" custRadScaleInc="-385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C1B73-0DE7-4621-85E0-F7607B465DAA}" type="pres">
      <dgm:prSet presAssocID="{92F3D7E0-0F96-450A-8F67-74892D3744E8}" presName="nodeFollowingNodes" presStyleLbl="node1" presStyleIdx="3" presStyleCnt="5" custScaleX="119878" custRadScaleRad="128949" custRadScaleInc="393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AB102-B773-452E-A433-0E883A740D02}" type="pres">
      <dgm:prSet presAssocID="{E64A0339-88EA-4BDA-A5EB-BB4094A126EA}" presName="nodeFollowingNodes" presStyleLbl="node1" presStyleIdx="4" presStyleCnt="5" custScaleX="163394" custScaleY="96224" custRadScaleRad="103564" custRadScaleInc="-125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F47A1D-E894-4CBA-BD74-3D8396A298C1}" type="presOf" srcId="{7A0A3908-2262-44C7-8AC4-852538D549F3}" destId="{4E710461-7199-4938-BD8E-793194AC8D8F}" srcOrd="0" destOrd="0" presId="urn:microsoft.com/office/officeart/2005/8/layout/cycle3"/>
    <dgm:cxn modelId="{99E841C6-CA09-4D23-97CE-517BA8D2F260}" type="presOf" srcId="{6DB89259-5B9D-47B7-8D14-4D1862305A95}" destId="{7957FABC-F49C-497D-A2C0-922F1EB95E75}" srcOrd="0" destOrd="0" presId="urn:microsoft.com/office/officeart/2005/8/layout/cycle3"/>
    <dgm:cxn modelId="{786DA8F4-C5AB-4EC6-B6C6-9F5CEB2690E6}" type="presOf" srcId="{92F3D7E0-0F96-450A-8F67-74892D3744E8}" destId="{F1AC1B73-0DE7-4621-85E0-F7607B465DAA}" srcOrd="0" destOrd="0" presId="urn:microsoft.com/office/officeart/2005/8/layout/cycle3"/>
    <dgm:cxn modelId="{B666FE4C-A7B4-44F2-AB6D-1F6B9C2F4B76}" srcId="{38653C71-A865-418A-9003-77893EFF21A2}" destId="{6DB89259-5B9D-47B7-8D14-4D1862305A95}" srcOrd="0" destOrd="0" parTransId="{F20E56E5-F6C1-4BC7-9352-80BFE716DA80}" sibTransId="{23B22A0C-1F02-490E-BEA7-16E699FE9617}"/>
    <dgm:cxn modelId="{E9F54373-C083-430D-B4C2-5F50321832A0}" type="presOf" srcId="{B08106CF-00B4-4394-A194-8C64D0ABC1E7}" destId="{57F25F1A-1D90-46AD-82DD-2CDBA39A1EEC}" srcOrd="0" destOrd="0" presId="urn:microsoft.com/office/officeart/2005/8/layout/cycle3"/>
    <dgm:cxn modelId="{888BF6EC-1645-47AB-B640-5AB97D3998CC}" type="presOf" srcId="{E64A0339-88EA-4BDA-A5EB-BB4094A126EA}" destId="{6C1AB102-B773-452E-A433-0E883A740D02}" srcOrd="0" destOrd="0" presId="urn:microsoft.com/office/officeart/2005/8/layout/cycle3"/>
    <dgm:cxn modelId="{DF7D1322-21E6-49AD-8C21-516A5DCC004A}" srcId="{38653C71-A865-418A-9003-77893EFF21A2}" destId="{B08106CF-00B4-4394-A194-8C64D0ABC1E7}" srcOrd="1" destOrd="0" parTransId="{505FD6A6-D44A-4279-9A8A-DFB730416CEE}" sibTransId="{5835FD2A-EFCA-47EC-B069-57783C3EF6F0}"/>
    <dgm:cxn modelId="{4877D9DD-786C-4785-BA5E-8B9719D6477A}" type="presOf" srcId="{23B22A0C-1F02-490E-BEA7-16E699FE9617}" destId="{09BF70ED-5955-403D-9992-6E6ED5045FEF}" srcOrd="0" destOrd="0" presId="urn:microsoft.com/office/officeart/2005/8/layout/cycle3"/>
    <dgm:cxn modelId="{1EA3AB02-9B8B-42ED-9AD6-06564A80FE04}" srcId="{38653C71-A865-418A-9003-77893EFF21A2}" destId="{92F3D7E0-0F96-450A-8F67-74892D3744E8}" srcOrd="3" destOrd="0" parTransId="{8CEC049C-D8EF-41D9-A08D-E555EAA1E76C}" sibTransId="{C600E954-36B4-48AA-958F-E60ADAF02C33}"/>
    <dgm:cxn modelId="{9DC554B6-D206-4F28-BE61-8FD969AF70B4}" srcId="{38653C71-A865-418A-9003-77893EFF21A2}" destId="{7A0A3908-2262-44C7-8AC4-852538D549F3}" srcOrd="2" destOrd="0" parTransId="{8EC24D1B-DDD9-4A7B-B53B-F4819D3468D7}" sibTransId="{40773B39-70B3-4E3B-95CF-E92C464DD135}"/>
    <dgm:cxn modelId="{2ACA8B8C-FBA8-4084-8DF4-A93353C6CC15}" type="presOf" srcId="{38653C71-A865-418A-9003-77893EFF21A2}" destId="{366787CD-0772-434A-B0CC-32152346AC32}" srcOrd="0" destOrd="0" presId="urn:microsoft.com/office/officeart/2005/8/layout/cycle3"/>
    <dgm:cxn modelId="{DF20EEC0-F7C5-4408-8C38-7DC1794935F1}" srcId="{38653C71-A865-418A-9003-77893EFF21A2}" destId="{E64A0339-88EA-4BDA-A5EB-BB4094A126EA}" srcOrd="4" destOrd="0" parTransId="{1C96A616-D081-461E-A89B-319A1AB616CA}" sibTransId="{8B066B30-DCE4-4056-829C-27CEDB2431A3}"/>
    <dgm:cxn modelId="{1E96EC60-386E-488E-AFA9-8ED3D043D938}" type="presParOf" srcId="{366787CD-0772-434A-B0CC-32152346AC32}" destId="{9A75ECA8-314D-48E3-9E03-BCA7149D04B8}" srcOrd="0" destOrd="0" presId="urn:microsoft.com/office/officeart/2005/8/layout/cycle3"/>
    <dgm:cxn modelId="{0B82B789-BBD7-4F91-942B-B42D16AC3363}" type="presParOf" srcId="{9A75ECA8-314D-48E3-9E03-BCA7149D04B8}" destId="{7957FABC-F49C-497D-A2C0-922F1EB95E75}" srcOrd="0" destOrd="0" presId="urn:microsoft.com/office/officeart/2005/8/layout/cycle3"/>
    <dgm:cxn modelId="{9D739AD3-C083-45DD-8525-08869FF024DF}" type="presParOf" srcId="{9A75ECA8-314D-48E3-9E03-BCA7149D04B8}" destId="{09BF70ED-5955-403D-9992-6E6ED5045FEF}" srcOrd="1" destOrd="0" presId="urn:microsoft.com/office/officeart/2005/8/layout/cycle3"/>
    <dgm:cxn modelId="{4E6D43CB-4816-4F8D-93FD-ADE41DA38D64}" type="presParOf" srcId="{9A75ECA8-314D-48E3-9E03-BCA7149D04B8}" destId="{57F25F1A-1D90-46AD-82DD-2CDBA39A1EEC}" srcOrd="2" destOrd="0" presId="urn:microsoft.com/office/officeart/2005/8/layout/cycle3"/>
    <dgm:cxn modelId="{9C58A3EC-3E6A-487A-A8A1-C56F8FE5EFFB}" type="presParOf" srcId="{9A75ECA8-314D-48E3-9E03-BCA7149D04B8}" destId="{4E710461-7199-4938-BD8E-793194AC8D8F}" srcOrd="3" destOrd="0" presId="urn:microsoft.com/office/officeart/2005/8/layout/cycle3"/>
    <dgm:cxn modelId="{F3488C8E-EB41-45B7-9B1B-4FFFCCE6C993}" type="presParOf" srcId="{9A75ECA8-314D-48E3-9E03-BCA7149D04B8}" destId="{F1AC1B73-0DE7-4621-85E0-F7607B465DAA}" srcOrd="4" destOrd="0" presId="urn:microsoft.com/office/officeart/2005/8/layout/cycle3"/>
    <dgm:cxn modelId="{1FE28BFA-76DA-468A-A258-E4EC3DB6A6E5}" type="presParOf" srcId="{9A75ECA8-314D-48E3-9E03-BCA7149D04B8}" destId="{6C1AB102-B773-452E-A433-0E883A740D0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B705-1C5C-405E-B292-8C6921D532DD}">
      <dsp:nvSpPr>
        <dsp:cNvPr id="0" name=""/>
        <dsp:cNvSpPr/>
      </dsp:nvSpPr>
      <dsp:spPr>
        <a:xfrm>
          <a:off x="268095" y="92953"/>
          <a:ext cx="7970799" cy="2110499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512" tIns="76200" rIns="76200" bIns="76200" numCol="1" spcCol="1270" anchor="ctr" anchorCtr="0">
          <a:noAutofit/>
        </a:bodyPr>
        <a:lstStyle/>
        <a:p>
          <a:pPr marL="92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Ustawa</a:t>
          </a:r>
          <a:r>
            <a:rPr lang="pl-PL" altLang="pl-PL" sz="2000" i="0" kern="1200" dirty="0">
              <a:solidFill>
                <a:srgbClr val="000099"/>
              </a:solidFill>
              <a:latin typeface="Arial Narrow" panose="020B0606020202030204" pitchFamily="34" charset="0"/>
            </a:rPr>
            <a:t> z dnia 7 września 1991 r. </a:t>
          </a:r>
          <a:r>
            <a:rPr lang="pl-PL" altLang="pl-PL" sz="2000" b="1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o </a:t>
          </a:r>
          <a:r>
            <a:rPr lang="pl-PL" altLang="pl-PL" sz="2000" b="1" i="0" kern="1200" dirty="0">
              <a:solidFill>
                <a:srgbClr val="000099"/>
              </a:solidFill>
              <a:latin typeface="Arial Narrow" panose="020B0606020202030204" pitchFamily="34" charset="0"/>
            </a:rPr>
            <a:t>systemie oświaty </a:t>
          </a:r>
          <a:endParaRPr lang="pl-PL" altLang="pl-PL" sz="2000" b="1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altLang="pl-PL" sz="2000" b="1" i="0" kern="1200" dirty="0">
            <a:solidFill>
              <a:srgbClr val="000099"/>
            </a:solidFill>
            <a:latin typeface="Arial Narrow" panose="020B0606020202030204" pitchFamily="34" charset="0"/>
          </a:endParaRP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(Dz.U.2020 poz.1327)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kern="1200" baseline="0" dirty="0" smtClean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Ustawa z dnia 7 września 1991 r. o systemie oświaty</a:t>
          </a:r>
          <a:endParaRPr lang="pl-PL" sz="1800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268095" y="92953"/>
        <a:ext cx="7970799" cy="2110499"/>
      </dsp:txXfrm>
    </dsp:sp>
    <dsp:sp modelId="{CDBB81AF-EDB8-4B5B-867D-1F3E3D993C2D}">
      <dsp:nvSpPr>
        <dsp:cNvPr id="0" name=""/>
        <dsp:cNvSpPr/>
      </dsp:nvSpPr>
      <dsp:spPr>
        <a:xfrm>
          <a:off x="15191" y="0"/>
          <a:ext cx="1477349" cy="221602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EA6D8-999C-4496-B289-83C3843AC2E0}">
      <dsp:nvSpPr>
        <dsp:cNvPr id="0" name=""/>
        <dsp:cNvSpPr/>
      </dsp:nvSpPr>
      <dsp:spPr>
        <a:xfrm>
          <a:off x="102868" y="2696357"/>
          <a:ext cx="8216292" cy="2110499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512" tIns="76200" rIns="76200" bIns="76200" numCol="1" spcCol="1270" anchor="ctr" anchorCtr="0">
          <a:noAutofit/>
        </a:bodyPr>
        <a:lstStyle/>
        <a:p>
          <a:pPr marL="182563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Ustawa </a:t>
          </a:r>
          <a:r>
            <a:rPr lang="pl-PL" sz="20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z dnia 14 grudnia 2016 r. – Przepisy wprowadzające ustawę – </a:t>
          </a:r>
          <a:r>
            <a:rPr lang="pl-PL" sz="2000" b="1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Prawo Oświatowe</a:t>
          </a:r>
        </a:p>
        <a:p>
          <a:pPr marL="1825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(Dz.U. z 2020 r. poz. 910)</a:t>
          </a:r>
        </a:p>
        <a:p>
          <a:pPr marL="1825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hlinkClick xmlns:r="http://schemas.openxmlformats.org/officeDocument/2006/relationships" r:id="rId2"/>
            </a:rPr>
            <a:t>Ustawa z dnia 14 grudnia 2016 r. – Przepisy wprowadzające ustawę – Prawo Oświatowe</a:t>
          </a:r>
          <a:endParaRPr lang="pl-PL" altLang="pl-PL" sz="1600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102868" y="2696357"/>
        <a:ext cx="8216292" cy="2110499"/>
      </dsp:txXfrm>
    </dsp:sp>
    <dsp:sp modelId="{AB5C254A-B6E2-40DB-8D2B-E958908A1E70}">
      <dsp:nvSpPr>
        <dsp:cNvPr id="0" name=""/>
        <dsp:cNvSpPr/>
      </dsp:nvSpPr>
      <dsp:spPr>
        <a:xfrm>
          <a:off x="0" y="2692559"/>
          <a:ext cx="1477349" cy="221602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CB705-1C5C-405E-B292-8C6921D532DD}">
      <dsp:nvSpPr>
        <dsp:cNvPr id="0" name=""/>
        <dsp:cNvSpPr/>
      </dsp:nvSpPr>
      <dsp:spPr>
        <a:xfrm>
          <a:off x="256035" y="0"/>
          <a:ext cx="8169506" cy="2267012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679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2000" b="1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Rozporządzenie</a:t>
          </a:r>
          <a:r>
            <a:rPr lang="pl-PL" altLang="pl-PL" sz="20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 Ministra Edukacji Narodowej z 20 marca 2020 r. </a:t>
          </a:r>
          <a:br>
            <a:rPr lang="pl-PL" altLang="pl-PL" sz="20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w sprawie szczegółowych rozwiązań w okresie czasowego ograniczenia funkcjonowania jednostek systemu oświaty w związku </a:t>
          </a:r>
          <a:br>
            <a:rPr lang="pl-PL" altLang="pl-PL" sz="20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</a:br>
          <a:r>
            <a:rPr lang="pl-PL" altLang="pl-PL" sz="20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z zapobieganiem, przeciwdziałaniem i zwalczaniem COVID – 19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(</a:t>
          </a:r>
          <a:r>
            <a:rPr lang="pl-PL" sz="18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Dz.U. z 2020 r., poz. 493, ze zm.</a:t>
          </a:r>
          <a:r>
            <a:rPr lang="pl-PL" altLang="pl-PL" sz="1800" i="0" kern="1200" dirty="0" smtClean="0">
              <a:solidFill>
                <a:srgbClr val="000099"/>
              </a:solidFill>
              <a:latin typeface="Arial Narrow" panose="020B0606020202030204" pitchFamily="34" charset="0"/>
            </a:rPr>
            <a:t>)</a:t>
          </a:r>
        </a:p>
        <a:p>
          <a:pPr marL="92075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altLang="pl-PL" sz="1800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800" i="0" kern="1200" dirty="0" smtClean="0">
              <a:solidFill>
                <a:srgbClr val="000099"/>
              </a:solidFill>
              <a:latin typeface="Arial Narrow" panose="020B0606020202030204" pitchFamily="34" charset="0"/>
              <a:hlinkClick xmlns:r="http://schemas.openxmlformats.org/officeDocument/2006/relationships" r:id="rId1"/>
            </a:rPr>
            <a:t>Rozporządzenie Ministra Edukacji Narodowej z 20 marca 2020 r.</a:t>
          </a:r>
          <a:endParaRPr lang="pl-PL" altLang="pl-PL" sz="1800" i="0" kern="1200" dirty="0" smtClean="0">
            <a:solidFill>
              <a:srgbClr val="000099"/>
            </a:solidFill>
            <a:latin typeface="Arial Narrow" panose="020B0606020202030204" pitchFamily="34" charset="0"/>
          </a:endParaRPr>
        </a:p>
      </dsp:txBody>
      <dsp:txXfrm>
        <a:off x="256035" y="0"/>
        <a:ext cx="8169506" cy="2267012"/>
      </dsp:txXfrm>
    </dsp:sp>
    <dsp:sp modelId="{CDBB81AF-EDB8-4B5B-867D-1F3E3D993C2D}">
      <dsp:nvSpPr>
        <dsp:cNvPr id="0" name=""/>
        <dsp:cNvSpPr/>
      </dsp:nvSpPr>
      <dsp:spPr>
        <a:xfrm>
          <a:off x="0" y="0"/>
          <a:ext cx="1750356" cy="249165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8419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50FCEC-1864-4006-A0DF-AF2A54468589}" type="datetime1">
              <a:rPr lang="pl-PL" smtClean="0"/>
              <a:pPr>
                <a:defRPr/>
              </a:pPr>
              <a:t>2020-12-18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00F354F9-3227-4785-BD93-06B0BA186E3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444248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0363" y="379413"/>
            <a:ext cx="2141537" cy="1606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5" tIns="46077" rIns="92155" bIns="4607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454412" y="2920965"/>
            <a:ext cx="5994303" cy="6338026"/>
          </a:xfrm>
          <a:prstGeom prst="rect">
            <a:avLst/>
          </a:prstGeom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2155" tIns="46077" rIns="92155" bIns="4607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454013" y="9330855"/>
            <a:ext cx="1044709" cy="498418"/>
          </a:xfrm>
          <a:prstGeom prst="rect">
            <a:avLst/>
          </a:prstGeom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Source Sans Pro Light"/>
              </a:defRPr>
            </a:lvl1pPr>
          </a:lstStyle>
          <a:p>
            <a:pPr>
              <a:defRPr/>
            </a:pPr>
            <a:fld id="{AD5C9976-684B-4DC9-8CEA-C77254C817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8" name="Symbol zastępczy daty 7"/>
          <p:cNvSpPr>
            <a:spLocks noGrp="1"/>
          </p:cNvSpPr>
          <p:nvPr>
            <p:ph type="dt" idx="1"/>
          </p:nvPr>
        </p:nvSpPr>
        <p:spPr>
          <a:xfrm>
            <a:off x="3677681" y="9428220"/>
            <a:ext cx="1044709" cy="498418"/>
          </a:xfrm>
          <a:prstGeom prst="rect">
            <a:avLst/>
          </a:prstGeom>
        </p:spPr>
        <p:txBody>
          <a:bodyPr vert="horz" lIns="92155" tIns="46077" rIns="92155" bIns="4607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095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Segoe UI Semilight" panose="020B0402040204020203" pitchFamily="34" charset="0"/>
        <a:ea typeface="Segoe UI Semilight"/>
        <a:cs typeface="Segoe UI Semilight" panose="020B04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6963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3482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DA129B0-2C4D-4344-8ACB-84E199139AF2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696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1D670-D2EC-4A85-ABD6-38819ACC0B8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35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Arkusze egzaminacyjne do kwalifikacji dwuliterowych (formuła 2017) będą specjalnie przygotowane.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FF0000"/>
                </a:solidFill>
              </a:rPr>
              <a:t>Pierwsza strona będzie żółta</a:t>
            </a:r>
            <a:r>
              <a:rPr lang="pl-PL" altLang="pl-PL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885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5325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4F892DA-546D-4362-9EF8-5ADBF572619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885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4634C9-23C2-400F-BA46-1070D4059349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78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Komunikat Dyrektora CKE z dnia 20</a:t>
            </a:r>
            <a:r>
              <a:rPr lang="pl-PL" altLang="pl-PL" baseline="0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sierpnia</a:t>
            </a:r>
            <a:r>
              <a:rPr lang="pl-PL" altLang="pl-PL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2020</a:t>
            </a:r>
            <a:r>
              <a:rPr lang="pl-PL" altLang="pl-PL" baseline="0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r. </a:t>
            </a:r>
            <a:r>
              <a:rPr lang="pl-PL" altLang="pl-PL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sprawie harmonogramu przeprowadzania egzaminu potwierdzającego kwalifikacje w zawodzie  oraz egzaminu eksternistycznego w 2021 r., który ukazuje się w BIP-</a:t>
            </a:r>
            <a:r>
              <a:rPr lang="pl-PL" altLang="pl-PL" dirty="0" err="1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ie</a:t>
            </a:r>
            <a:r>
              <a:rPr lang="pl-PL" altLang="pl-PL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 stronie CKE do 20 sierpnia roku poprzedzającego rok, w którym odbędzie się egzamin.</a:t>
            </a:r>
          </a:p>
          <a:p>
            <a:pPr marL="88900" lvl="1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Godziny rozpoczęcia części pisemnej i praktycznej egzaminu, model i czas trwania części praktycznej egzaminu z zakresu kwalifikacji zgodnie z PP 2012, PP2017 i 2019 znajdują się w </a:t>
            </a:r>
            <a:r>
              <a:rPr lang="pl-PL" altLang="pl-PL" b="1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Informacji o sposobie przeprowadzenia i organizacji egzaminu zawodowego w roku szkolnym 2020/21</a:t>
            </a:r>
            <a:r>
              <a:rPr lang="pl-PL" altLang="pl-PL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lvl="1" algn="just" eaLnBrk="1" hangingPunct="1">
              <a:lnSpc>
                <a:spcPct val="108000"/>
              </a:lnSpc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lvl="1" algn="just" eaLnBrk="1" hangingPunct="1">
              <a:lnSpc>
                <a:spcPct val="108000"/>
              </a:lnSpc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Zdający może przystąpić w danej sesji do egzaminu z zakresu 2–3 kwalifikacji, jeżeli ustalono dla nich różne godziny rozpoczęcia lub egzamin jest przeprowadzany w formie elektronicznej.</a:t>
            </a:r>
          </a:p>
          <a:p>
            <a:pPr marL="88900" lvl="1" algn="just" eaLnBrk="1" hangingPunct="1">
              <a:lnSpc>
                <a:spcPct val="108000"/>
              </a:lnSpc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Nie planujemy egzaminu na komputerze 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tej samej sali dla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Formuły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2017 i 2019. Egzaminu na komputerze dla Formuły 2012 od sesji styczeń-luty 2021 </a:t>
            </a:r>
            <a:r>
              <a:rPr lang="pl-PL" altLang="pl-PL" baseline="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nie przeprowadza się.</a:t>
            </a:r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461CB0-C562-4A82-AD7C-6EC7AC48BF5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98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98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6C61D-3BF3-4CBE-9307-02E3E79F6B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852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z="1400" dirty="0" smtClean="0">
              <a:solidFill>
                <a:srgbClr val="008000"/>
              </a:solidFill>
            </a:endParaRPr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C1CDC81-61A8-46AD-8E4A-BB281662F2B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09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09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9A55-02B3-4D9B-B58A-76185ABB078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24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PZE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, nie później niż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 miesiąc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przed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terminem egzaminu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b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potwierdzającego kwalifikacje w zawodzie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(do 11</a:t>
            </a:r>
            <a:r>
              <a:rPr lang="pl-PL" altLang="pl-PL" baseline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grudnia 2020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r.),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powołuje członków zespołu egzaminacyjnego (ZE) oraz może powołać zastępcę lub zastępców przewodniczącego tego zespołu (</a:t>
            </a:r>
            <a:r>
              <a:rPr lang="pl-PL" altLang="pl-PL" b="1" dirty="0" smtClean="0">
                <a:latin typeface="Arial Narrow" panose="020B0606020202030204" pitchFamily="34" charset="0"/>
              </a:rPr>
              <a:t>załącznik 5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PZE,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nie później niż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 miesiąc przed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terminem egzaminu, spośród członków ZE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powołuje zespoły nadzorujące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przebieg części pisemnej egzaminu (ZN) (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załącznik 5a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).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Jeżeli PZN lub członek tego zespołu z powodu choroby lub innych ważnych przyczyn nie mogą wziąć udziału w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egzaminie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PZE powołuje w zastępstwie innego PZN lub członka tego zespołu.</a:t>
            </a: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3875EF3-B593-408E-BDE4-96E061104028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192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192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A84C4-ADD1-46E7-83B5-BCEA8FDEE2A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470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przypadku gdy w sali egzaminacyjnej jest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więcej niż 30 zdających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liczbę członków zespołu nadzorującego zwiększa się o jedną osobę na każdych kolejnych 25 zdających</a:t>
            </a:r>
          </a:p>
          <a:p>
            <a:pPr defTabSz="912813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Jeżeli podmiotem prowadzącym KKZ jest szkoła/placówka/centrum – skład ZN ustala się jak w szkole/placówce/centrum.</a:t>
            </a:r>
          </a:p>
        </p:txBody>
      </p:sp>
      <p:sp>
        <p:nvSpPr>
          <p:cNvPr id="8294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6144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43001C3-EF26-4ED9-AB3F-3F262A570CF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29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F4AD9-DEF6-4780-AFE8-FFE1B1CD94F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26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Zdający zamieszcza na karcie odpowiedzi oznaczenie kwalifikacji, wersję arkusza, datę urodzenia, PESEL, a w przypadku braku numeru PESEL – serię i numer paszportu lub innego dokumentu.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Czas trwania części pisemnej rozpoczyna się z chwilą zapisania w widocznym miejscu przez PZN czasu rozpoczęcia i zakończenia pracy zdających.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Komunikat dyrektora Centralnej Komisji Egzaminacyjnej  </a:t>
            </a:r>
            <a:r>
              <a:rPr lang="pl-PL" altLang="pl-PL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sprawie materiałów i przyborów pomocniczych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z których mogą korzystać zdający w części pisemnej egzaminu potwierdzającego kwalifikacje w zawodzie w sesji</a:t>
            </a:r>
            <a:r>
              <a:rPr lang="pl-PL" altLang="pl-PL" baseline="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styczeń- luty 2021.</a:t>
            </a:r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9C5FAEE-438D-480A-B735-220C8BDA0B12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39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39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D74EE8-A08E-4254-BCE5-3CB6B616D4AA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78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uzasadnionych przypadkach PZN może zezwolić zdającemu na opuszczenie sali egzaminacyjnej po zapewnieniu warunków wykluczających możliwość kontaktowania się zdającego z innymi osobami, z wyjątkiem osób udzielających pomocy medycznej.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Operator systemu nie wchodzi w skład ZN.</a:t>
            </a: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Specjaliści z zakresu danego rodzaju niepełnosprawności, niedostosowania społecznego lub zagrożenia niedostosowaniem społecznym nie mogą być jednocześnie członkami zespołu nadzorującego.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latin typeface="Arial Narrow" panose="020B0606020202030204" pitchFamily="34" charset="0"/>
              </a:rPr>
              <a:t>PZE może zawiesić egzamin.</a:t>
            </a:r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4AA7F8-2C56-46BD-B55D-45DB288CB03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49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49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87514-8D1B-41AF-866D-96498E2F8E81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0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419100"/>
            <a:ext cx="2513012" cy="1885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Należy sprawdzić w obecności zdających poprawność zamieszczenia na karcie odpowiedzi oznaczenia kwalifikacji, wersji arkusza egzaminacyjnego, daty urodzenia oraz numeru PESEL.</a:t>
            </a:r>
          </a:p>
          <a:p>
            <a:pPr defTabSz="912813"/>
            <a:endParaRPr lang="pl-PL" altLang="pl-PL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defTabSz="912813"/>
            <a:r>
              <a:rPr lang="pl-PL" altLang="pl-PL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Arkusze egzaminacyjne do części pisemnej oraz karty odpowiedzi będą pakowane w </a:t>
            </a:r>
            <a:r>
              <a:rPr lang="pl-PL" altLang="pl-PL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odrębne przeźroczyste koperty </a:t>
            </a:r>
            <a:r>
              <a:rPr lang="pl-PL" altLang="pl-PL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bezpieczne</a:t>
            </a:r>
          </a:p>
          <a:p>
            <a:pPr defTabSz="912813"/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2039FB-C60B-49AF-A352-9D335B71892A}" type="slidenum">
              <a:rPr lang="pl-PL" altLang="pl-PL" smtClean="0">
                <a:solidFill>
                  <a:srgbClr val="000000"/>
                </a:solidFill>
                <a:latin typeface="Source Sans Pro Light"/>
              </a:rPr>
              <a:pPr/>
              <a:t>17</a:t>
            </a:fld>
            <a:endParaRPr lang="pl-PL" altLang="pl-PL" smtClean="0">
              <a:solidFill>
                <a:srgbClr val="000000"/>
              </a:solidFill>
              <a:latin typeface="Source Sans Pro Ligh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B41E4A-BCD8-40C7-A528-8F611D2613B2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2020-12-18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6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r>
              <a:rPr lang="pl-PL" altLang="pl-PL" dirty="0" smtClean="0"/>
              <a:t>Operatorzy systemu odpowiedzialni za przygotowanie indywidualnych stanowisk egzaminacyjnych wspomaganych elektronicznie oraz za obsługę elektronicznego systemu przeprowadzania egzaminu </a:t>
            </a:r>
            <a:r>
              <a:rPr lang="pl-PL" altLang="pl-PL" dirty="0" smtClean="0">
                <a:solidFill>
                  <a:srgbClr val="FF0000"/>
                </a:solidFill>
              </a:rPr>
              <a:t>nie otrzymają wynagrodzenia.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6F4B1D4-09DF-4F02-BF0F-8DA5A895B41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70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70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C76B4B-DF0E-4F08-84E5-67E4D9FE881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487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8806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168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AFC4DE4-7220-41B3-A0E3-8B31309976A4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807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C735B-F799-43D7-AD23-8DF1459F890D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59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F887A631-8701-41C3-A759-D929ED743DD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06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06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50239-87BF-446C-8730-C6FC584E84A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243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3563" y="552450"/>
            <a:ext cx="2693987" cy="20224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D4A463B-861A-4F4B-B8C0-80E4EAD2CD4C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890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90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DCCD8-3B65-4FD8-AC8E-B6530AB6DFD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152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Stanowisko egzaminacyjne powinno być przygotowane z uwzględnieniem warunków realizacji kształcenia w danym zawodzie określonych w podstawie programowej.</a:t>
            </a:r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78EE37F-8EB4-4321-9352-19B9FA0F7994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01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01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91C75-B5D6-4E5D-AB6C-3F375CDFAA9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365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PZE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, nie później niż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 miesiąc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przed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terminem egzaminu, powołuje członków zespołu egzaminacyjnego (ZE) oraz może powołać zastępcę lub zastępców przewodniczącego tego zespołu – (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Załącznik 5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), 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PZE,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nie później niż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 miesiąc przed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terminem egzaminu, spośród członków ZE,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powołuje zespoły nadzorujące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przebieg części praktycznej egzaminu potwierdzającego kwalifikacje w zawodzie (ZN) – (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Załącznik 5b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)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EC2C6985-7CE5-489B-ABAC-7FECB9D6B87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114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11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96D8D-5D23-41E7-A762-E33A6F4A331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3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Jeżeli podmiotem prowadzącym KKZ jest szkoła/placówka/centrum – skład ZN ustala się jak w szkole/placówce/centrum.</a:t>
            </a:r>
          </a:p>
        </p:txBody>
      </p:sp>
      <p:sp>
        <p:nvSpPr>
          <p:cNvPr id="921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98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445EADC-4451-4CB3-85C9-E12293C26FC9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21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940B20-3A28-44E3-AFD4-1D081F4EAEA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556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Egzaminator wchodzi w skład ZN.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0000FA"/>
              </a:buClr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Egzaminatorem  nie może być nauczyciel lub instruktor praktycznej nauki zawodu zatrudniony w szkole/placówce/centrum w której jest przeprowadzany egzamin.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Jeżeli podmiotem prowadzącym KKZ jest szkoła/placówka/centrum – skład ZN ustala się jak w szkole/ placówce/centrum.</a:t>
            </a:r>
          </a:p>
        </p:txBody>
      </p:sp>
      <p:sp>
        <p:nvSpPr>
          <p:cNvPr id="931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819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6D6C3C0-4422-4C2D-A2ED-43D650B40CAC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31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F59D9-22E7-4CB4-8327-8AEFCAB8C86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774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Część praktyczna egzaminu zawodowego rozpoczyna się o godzinie określonej w komunikacie Dyrektora CKE. </a:t>
            </a:r>
          </a:p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Komunikat dyrektora Centralnej Komisji Egzaminacyjnej </a:t>
            </a:r>
            <a:r>
              <a:rPr lang="pl-PL" altLang="pl-PL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 sprawie materiałów i przyborów pomocniczych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z których mogą korzystać zdający w części praktycznej egzaminu potwierdzającego kwalifikacje w zawodzie w sesji czerwiec</a:t>
            </a:r>
            <a:r>
              <a:rPr lang="pl-PL" altLang="pl-PL" baseline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-lipiec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2020 r.</a:t>
            </a:r>
          </a:p>
        </p:txBody>
      </p:sp>
      <p:sp>
        <p:nvSpPr>
          <p:cNvPr id="839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25D3AD4-7782-4D07-B92B-599B77B6B6E5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421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421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38C93-6725-4652-AD6C-71DC0CC8BD4C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183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smtClean="0">
                <a:solidFill>
                  <a:srgbClr val="000099"/>
                </a:solidFill>
                <a:latin typeface="Arial Narrow" panose="020B0606020202030204" pitchFamily="34" charset="0"/>
              </a:rPr>
              <a:t>Czas trwania części praktycznej rozpoczyna się z chwilą zapisania w widocznym miejscu przez PZN czasu rozpoczęcia i zakończenia pracy zdających.</a:t>
            </a:r>
          </a:p>
        </p:txBody>
      </p:sp>
      <p:sp>
        <p:nvSpPr>
          <p:cNvPr id="860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703A106-1317-4766-BE01-F06CA276F5E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52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52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11AEDA-D541-4256-B67A-159EBAD968B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07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509588"/>
            <a:ext cx="2509838" cy="18843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 i DK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Zdający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pozostawiają na swoich stanowiskach egzaminacyjnych arkusze egzaminacyjne i dokumentację oraz opuszczają salę egzaminacyjną.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ZN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pakuje w sali egzaminacyjnej arkusze egzaminacyjne i dokumentację do zwrotnych kopert, które zakleja w obecności przedstawiciela zdających.</a:t>
            </a:r>
          </a:p>
          <a:p>
            <a:pPr algn="just" defTabSz="912813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 i WK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Zdający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pozostawiają na swoich stanowiskach egzaminacyjnych rezultaty końcowe oraz związaną z nimi dokumentację i opuszczają salę egzaminacyjną.</a:t>
            </a:r>
          </a:p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Egzaminator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w obecności PZN ocenia jakość rezultatu końcowego i wypełnia karty oceny zdających.</a:t>
            </a:r>
          </a:p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Protokoły zbiorcze z przebiegu części praktycznej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egzaminu potwierdzającego kwalifikacje w zawodzie – należy sporządzić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oddzielnie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dla: a) </a:t>
            </a:r>
            <a:r>
              <a:rPr lang="pl-PL" altLang="pl-PL" u="sng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każdej szkoły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w zespole szkół, b) </a:t>
            </a:r>
            <a:r>
              <a:rPr lang="pl-PL" altLang="pl-PL" u="sng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każdej kwalifikacji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w danej szkole.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sytuacji gdy zdający są nieobecni na egzaminie należy wypełnić i odesłać do OKE w Jaworznie: wykaz zdających, protokół zbiorczy, niewykorzystane arkusze egzaminacyjne.</a:t>
            </a:r>
          </a:p>
          <a:p>
            <a:pPr algn="just" defTabSz="912813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80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4112-F00F-43B1-8920-49EFEEB8485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62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62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A7352-971B-403F-AEE2-AC0D71836D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618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31</a:t>
            </a:r>
            <a:r>
              <a:rPr lang="pl-PL" altLang="pl-PL" b="1" baseline="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marca</a:t>
            </a:r>
            <a:r>
              <a:rPr lang="pl-PL" altLang="pl-PL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2021 r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OKE przekaże dyrektorowi szkoły/placówki/centrum, w której uczniowie/słuchacze zdawali część pisemną egzaminu wyniki egzaminu, świadectwa potwierdzające kwalifikację w zawodzie i dyplomy potwierdzające kwalifikacje zawodowe zdających.</a:t>
            </a:r>
          </a:p>
        </p:txBody>
      </p:sp>
      <p:sp>
        <p:nvSpPr>
          <p:cNvPr id="901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2625DBB6-B01A-4FEC-A754-C2F2AC0D5110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728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72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C2F38D-B4BF-45CE-9EE0-8575A42F39C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563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Absolwentom szkoły prowadzącej kształcenie zawodowe, którzy w danym roku szkolnym otrzymali świadectwo ukończenia tej szkoły oraz świadectwo potwierdzające ostatnią kwalifikację wyodrębnioną w  zawodzie, w którym kształci ta szkoła, dyplom wydaje się na podstawie przekazanego przez dyrektora tej szkoły do komisji okręgowej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wykazu absolwentów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.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 wykazie absolwentów powinni zostać wymienieni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wszyscy absolwenci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,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którzy ukończyli szkołę danego dnia w danym zawodzie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, niezależnie od tego, czy posiadają wszystkie świadectwa potwierdzające kwalifikacje wyodrębnione w tym zawodzie.</a:t>
            </a:r>
          </a:p>
          <a:p>
            <a:pPr algn="just" defTabSz="912813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Wykaz dyrektor szkoły przekazuje okręgowej komisji w terminie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7 dni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od dnia zakończenia rocznych zajęć dydaktyczno-wychowawczych. </a:t>
            </a:r>
          </a:p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Dla osób, które: - przystąpiły do egzaminu jako absolwenci kwalifikacyjnego kursu zawodowego (KKZ) i uzyskały świadectwo, - przystąpiły do egzaminu w kwalifikacjach w trybie eksternistycznym i uzyskały świadectwo, oraz dla absolwentów szkół ponownie przystępujących, którzy uzyskali świadectwo/dyplom, wydaje się na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wniosek osoby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spełniającej warunki opisane w rozporządzeniu złożony do dyrektora komisji okręgowej, który wydał świadectwo potwierdzające ostatnią kwalifikację wyodrębnioną w danym zawodzie.</a:t>
            </a:r>
          </a:p>
        </p:txBody>
      </p:sp>
      <p:sp>
        <p:nvSpPr>
          <p:cNvPr id="921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804FBAB-E04C-48E7-A4BB-1BF25D7E7DA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830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831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C5710-2A21-4646-B67D-26F46DF974A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42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7168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3891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C69CDC0-5EDD-4C59-8A9C-969DAFE5F1E5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168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5C199-4DDA-46D4-A7AF-D3FCE9A3CCB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974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Absolwenci mogą dwa razy bezpłatnie zdawać egzamin. Przy trzecim i kolejnych wnoszą opłatę.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Opłata za egzamin wynosi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222,53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 i dotyczy całości egzaminu.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Osoba, która przystąpiła do egzaminu i nie zdała części pisemnej albo praktycznej tego egzaminu,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przystępując ponownie do tej części egzaminu, wnosi opłatę w wysokości: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 przystąpienie do części pisemnej 1/3 opłaty: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74,18 zł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 przystąpienie do części praktycznej 2/3 opłaty: </a:t>
            </a:r>
            <a:r>
              <a:rPr lang="pl-PL" altLang="pl-PL" b="1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148,35 zł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38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918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08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89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60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3275E36F-1B44-4B98-AABE-DD1CD6FC1E92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9933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993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0F2AD-523D-43CA-AC4A-05BB64DA1B27}" type="datetime1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940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675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00356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96261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EF318DE-BBAE-483E-A59E-EE41C02C8CF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03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169A-913A-44F5-B8E1-701504A3BED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5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8A4F99-896E-4B70-BDFB-188E5CDD8742}" type="slidenum">
              <a:rPr lang="pl-PL" altLang="pl-PL" smtClean="0">
                <a:solidFill>
                  <a:srgbClr val="000000"/>
                </a:solidFill>
                <a:latin typeface="Source Sans Pro Light"/>
              </a:rPr>
              <a:pPr/>
              <a:t>38</a:t>
            </a:fld>
            <a:endParaRPr lang="pl-PL" altLang="pl-PL" smtClean="0">
              <a:solidFill>
                <a:srgbClr val="000000"/>
              </a:solidFill>
              <a:latin typeface="Source Sans Pro Ligh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C380BB-A863-43B6-8403-03D8C2FC4C8C}" type="datetime1">
              <a:rPr lang="pl-PL" smtClean="0">
                <a:solidFill>
                  <a:prstClr val="black"/>
                </a:solidFill>
              </a:rPr>
              <a:pPr>
                <a:defRPr/>
              </a:pPr>
              <a:t>2020-12-18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71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42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9725" y="496888"/>
            <a:ext cx="2724150" cy="2043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88E3C67-21AE-49DE-A6CD-661D2412C73E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270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271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CB489-79C2-41FC-B652-6786DF29A3E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9346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Zleceniobiorca nie może wykonywać pracy w okresie nie objętym umową, ale zawieranie umowy na całą sesję i zgłaszanie Zleceniobiorcy do ZUS na okres kilku miesięcy, jeżeli faktycznie wykonuje on pracę przez kilka dni, też jest nieprawidłowe i niezgodne ze stanem faktycznym. Należy pamiętać, aby rachunek miał przypisany ten numer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umowy, której dotyczy (zwłaszcza w sytuacji, kiedy egzaminator, asystent techniczny lub pomoc techniczna podpisuje kilka umów w różnych ośrodkach egzaminacyjnych)</a:t>
            </a: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65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7410EE1C-B94D-4EF7-A868-754F6356AA0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0547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214EA-3B7B-4D2C-A3BE-648BE84F568B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1104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085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F65F4F6-390A-49E9-B636-F0350AC0B698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0650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112A8-F9AC-4B5B-8A28-A3D9025B6EE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7447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281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904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486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5C9976-684B-4DC9-8CEA-C77254C817FD}" type="slidenum">
              <a:rPr lang="pl-PL" altLang="pl-PL" smtClean="0"/>
              <a:pPr>
                <a:defRPr/>
              </a:pPr>
              <a:t>45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D8A483DF-1B6B-48A7-A947-7D47428CA125}" type="datetime1">
              <a:rPr lang="pl-PL" smtClean="0"/>
              <a:pPr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0563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Ważne, aby pamiętać przy wypełnianiu rachunku do umowy o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złożeniu </a:t>
            </a:r>
            <a:r>
              <a:rPr lang="pl-PL" altLang="pl-PL" b="1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podpisu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 dwóch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miejscach: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pod „danymi zleceniobiorcy” oraz pod „rachunkiem”.</a:t>
            </a:r>
          </a:p>
        </p:txBody>
      </p:sp>
      <p:sp>
        <p:nvSpPr>
          <p:cNvPr id="1024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0BF8497-10AF-488B-94F2-5A28882C463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034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4CA84-A639-4597-B392-786CDCB8533F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8407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Zgodnie z nowym rozporządzeniem dotyczącym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egzaminu zawodowego OKE w Jaworznie nie zawiera umów z osobami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przygotowującymi stanowiska egzaminacyjne do egzaminu w formie </a:t>
            </a:r>
            <a:r>
              <a:rPr lang="pl-PL" altLang="pl-PL" dirty="0" err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dk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Dla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egzaminu w formule 2012 osobą przygotowującą stanowiska egzaminacyjne dla modelu w/</a:t>
            </a:r>
            <a:r>
              <a:rPr lang="pl-PL" altLang="pl-PL" baseline="0" dirty="0" err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wk</a:t>
            </a:r>
            <a:r>
              <a:rPr lang="pl-PL" altLang="pl-PL" baseline="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jest pomoc techniczna (zgodnie ze wzorem umowy), dla egzaminu w formule 2017 – asystent techniczny (zgodnie ze wzorem umowy). Sposób przeliczenia godzin wykonywania pracy przez ww. osoby nie ulega zmianie.</a:t>
            </a: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49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6BD694D-F5C4-4682-B61B-833267ECC4AB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469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1469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191C4-F102-4014-B2D3-D913C112E9F0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397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4057B54-970B-4477-A884-ED4D6F90B881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854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855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1EFF3A3-3236-457E-B802-F4AEA9A3E516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0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46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A164AF9-1D7C-49E3-AB3D-B7A498264B04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09573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0957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D019443-E2E5-4D92-A010-9E4AD6F011DD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6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822325" y="725488"/>
            <a:ext cx="3976688" cy="29829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/>
              <a:t>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4992A09-3548-45FF-BD7E-7964EA19D0AE}" type="datetime1">
              <a:rPr lang="pl-PL" smtClean="0"/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3421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Nie obowiązuje żaden inny druk potwierdzenia poza wygenerowanym w </a:t>
            </a:r>
            <a:r>
              <a:rPr lang="pl-PL" altLang="pl-PL" i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Serwisie dla dyrektorów 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zakładce </a:t>
            </a:r>
            <a:r>
              <a:rPr lang="pl-PL" altLang="pl-PL" i="1" dirty="0" err="1" smtClean="0">
                <a:solidFill>
                  <a:srgbClr val="000099"/>
                </a:solidFill>
                <a:latin typeface="Arial Narrow" panose="020B0606020202030204" pitchFamily="34" charset="0"/>
              </a:rPr>
              <a:t>potw</a:t>
            </a:r>
            <a:r>
              <a:rPr lang="pl-PL" altLang="pl-PL" i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. udziału w egz. K211</a:t>
            </a: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.</a:t>
            </a:r>
            <a:endParaRPr lang="pl-PL" altLang="pl-PL" i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96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pl-PL" altLang="pl-PL" i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przypadku potwierdzenia udziału w egzaminie pomocy technicznej/asystenta technicznego należy najpierw, tj. przed</a:t>
            </a:r>
            <a:r>
              <a:rPr lang="pl-PL" altLang="pl-PL" i="0" baseline="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wskazaniem z listy rozwijalnej terminu, wpisać we właściwym okienku (pod symbolem kwalifikacji) liczbę przygotowanych stanowisk.</a:t>
            </a:r>
            <a:endParaRPr lang="pl-PL" altLang="pl-PL" i="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67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13E419D2-B99A-4008-ADFF-A2308BBB1A60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059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1059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0570B274-20D7-49FC-A454-430260394749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1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208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 defTabSz="912813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AA53E37-311B-45A0-A86B-4EF7414BAE07}" type="slidenum">
              <a:rPr lang="pl-PL" altLang="pl-PL" smtClean="0">
                <a:solidFill>
                  <a:srgbClr val="000000"/>
                </a:solidFill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52</a:t>
            </a:fld>
            <a:endParaRPr lang="pl-PL" altLang="pl-PL" smtClean="0">
              <a:solidFill>
                <a:srgbClr val="000000"/>
              </a:solidFill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2645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>
              <a:solidFill>
                <a:srgbClr val="000000"/>
              </a:solidFill>
            </a:endParaRPr>
          </a:p>
        </p:txBody>
      </p:sp>
      <p:sp>
        <p:nvSpPr>
          <p:cNvPr id="11264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008889E-7F12-4CD9-B295-F05D7D7403D2}" type="datetime1">
              <a:rPr lang="pl-PL" smtClean="0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10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7050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4668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323850"/>
            <a:ext cx="2828925" cy="212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defTabSz="912813"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Nota księgowa w dwóch wersjach będzie dostępna razem z pozostałymi drukami w pierwszym dniu części praktycznej nowego egzaminu w Serwisie dla dyrektorów.</a:t>
            </a:r>
          </a:p>
        </p:txBody>
      </p:sp>
      <p:sp>
        <p:nvSpPr>
          <p:cNvPr id="1269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24861DC-EA56-4D61-82A7-843D21759BA0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571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1571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7DF4E4-290A-4AFC-86E9-B63D1FBFFC8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0643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6740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29029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49D72E57-B34B-4D9A-84CC-9B927E9A0986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674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0B949-63ED-4EE8-9101-E06CDF6D8683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0237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latin typeface="Arial Narrow" panose="020B0606020202030204" pitchFamily="34" charset="0"/>
            </a:endParaRPr>
          </a:p>
        </p:txBody>
      </p:sp>
      <p:sp>
        <p:nvSpPr>
          <p:cNvPr id="1187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31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2CF4EE2-D125-4B5A-97E3-92EDF4D1F17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87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503-7AA3-4303-B35A-4EB6832377F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35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latin typeface="Arial Narrow" panose="020B0606020202030204" pitchFamily="34" charset="0"/>
            </a:endParaRPr>
          </a:p>
        </p:txBody>
      </p:sp>
      <p:sp>
        <p:nvSpPr>
          <p:cNvPr id="1187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31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2CF4EE2-D125-4B5A-97E3-92EDF4D1F17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87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503-7AA3-4303-B35A-4EB6832377F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1516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>
              <a:latin typeface="Arial Narrow" panose="020B0606020202030204" pitchFamily="34" charset="0"/>
            </a:endParaRPr>
          </a:p>
        </p:txBody>
      </p:sp>
      <p:sp>
        <p:nvSpPr>
          <p:cNvPr id="118788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312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52CF4EE2-D125-4B5A-97E3-92EDF4D1F177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60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879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5503-7AA3-4303-B35A-4EB6832377F6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8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822325" y="725488"/>
            <a:ext cx="3976688" cy="2982912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3FE2-921C-4EB4-9C61-BFD086FC95A3}" type="slidenum">
              <a:rPr lang="pl-PL" smtClean="0"/>
              <a:t>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4992A09-3548-45FF-BD7E-7964EA19D0AE}" type="datetime1">
              <a:rPr lang="pl-PL" smtClean="0"/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4979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2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Instrukcja dot. zgłaszania KKZ w formule 2017 (SIOEPKZ) znajduje się na</a:t>
            </a:r>
            <a:r>
              <a:rPr lang="pl-PL" altLang="pl-PL" sz="1400" baseline="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 stronie Centralnej Komisji Egzaminacyjnej</a:t>
            </a:r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2808FFF-D0FA-49F2-B299-86F8261FF79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61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179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17764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31077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DECA3D6B-2E35-4F25-BCB7-63AD4D387E8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62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17766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5688-CDD6-4D59-9288-74FA1F387DE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7462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332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Tekst notatki</a:t>
            </a:r>
          </a:p>
        </p:txBody>
      </p:sp>
      <p:sp>
        <p:nvSpPr>
          <p:cNvPr id="139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849D72B6-190A-44F5-9278-6D56E50A99A3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64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186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2186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1FB8B-2C64-42FE-9E03-4725EA931334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2566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Tekst notatki</a:t>
            </a:r>
          </a:p>
        </p:txBody>
      </p:sp>
      <p:sp>
        <p:nvSpPr>
          <p:cNvPr id="137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C347E5AA-0FBF-41E7-8A4C-D3FA06C45950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65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083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2083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7B6D7-CFDE-4BB9-A340-7DC4E7EEA19E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0022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pl-PL" altLang="pl-PL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AD502A53-C4B0-45A8-B1CC-1987427FCEF9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66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390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2391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E3CEA-FF78-4B96-988D-ADD01F0611C3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5888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24932" name="Symbol zastępczy stopki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145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9F933DC7-4B63-4003-9C7D-C399478C874D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67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124934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00909A-57B1-4FA2-9E66-AE3FCF8A92B2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18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298450"/>
            <a:ext cx="2601912" cy="1952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504419" y="3340565"/>
            <a:ext cx="5994303" cy="29510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algn="just" eaLnBrk="1" hangingPunct="1">
              <a:spcBef>
                <a:spcPts val="200"/>
              </a:spcBef>
              <a:spcAft>
                <a:spcPts val="1200"/>
              </a:spcAft>
            </a:pPr>
            <a:endParaRPr lang="pl-PL" altLang="pl-PL" sz="1000" dirty="0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F9F15DB-BEFD-4DC2-859A-5D6803CFFCBF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4757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4758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12942-710D-47F6-A64C-EC7C22921928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08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sz="1200" dirty="0">
              <a:solidFill>
                <a:srgbClr val="00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3C2C062-173A-4B22-8C03-3F2F084D6C55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5781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5782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9A753-7904-4EF4-8394-52CDB8BFCF25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73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6550" y="439738"/>
            <a:ext cx="2771775" cy="207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xfrm>
            <a:off x="454412" y="3090195"/>
            <a:ext cx="5994303" cy="6338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Czas trwania części egzaminu określa Informator.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Komunikat Dyrektora CKE z dnia </a:t>
            </a:r>
            <a:r>
              <a:rPr lang="pl-PL" altLang="pl-PL" sz="1400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12 kwietnia 2019 </a:t>
            </a: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r. w sprawie wykazu olimpiad tematycznych i turniejów związanych z wybranym przedmiotem lub dziedziną wiedzy, których laureaci/finaliści są zwolnieni z części pisemnej egzaminu potwierdzającego kwalifikacje w zawodzie w roku szkolnym 20/21 na podstawie </a:t>
            </a:r>
            <a:r>
              <a:rPr lang="pl-PL" altLang="pl-PL" sz="1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ZAŚWIADCZENIA</a:t>
            </a: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Zdający, który przystąpił do egzaminu i nie uzyskał wymaganej liczby punktów z jednej części (lub unieważniono mu egzamin/nie przystąpił w terminie), może przystąpić do egzaminu w kolejnych terminach jego przeprowadzania przez okres kolejnych </a:t>
            </a:r>
            <a:r>
              <a:rPr lang="pl-PL" altLang="pl-PL" sz="1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5 lat</a:t>
            </a: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, licząc od przystąpienia do tej części po raz pierwszy. </a:t>
            </a:r>
            <a:r>
              <a:rPr lang="pl-PL" altLang="pl-PL" sz="14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POTEM ZDAJE EGZAMIN W PEŁNYM ZAKRESIE</a:t>
            </a: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l-PL" altLang="pl-PL" sz="1400" dirty="0" smtClean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l-PL" altLang="pl-PL" sz="14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Absolwent przystępujący do egzaminu po raz 3. i kolejny płaci za egzamin jak ekstern.</a:t>
            </a: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BBD4F4C1-47EC-4F03-828F-83C5C7091A4C}" type="slidenum">
              <a:rPr lang="pl-PL" altLang="pl-PL" smtClean="0">
                <a:latin typeface="Source Sans Pro Light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pl-PL" altLang="pl-PL" smtClean="0">
              <a:latin typeface="Source Sans Pro Light"/>
              <a:cs typeface="Arial" panose="020B0604020202020204" pitchFamily="34" charset="0"/>
            </a:endParaRPr>
          </a:p>
        </p:txBody>
      </p:sp>
      <p:sp>
        <p:nvSpPr>
          <p:cNvPr id="77829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smtClean="0"/>
          </a:p>
        </p:txBody>
      </p:sp>
      <p:sp>
        <p:nvSpPr>
          <p:cNvPr id="77830" name="Symbol zastępczy daty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3F22-F77B-4C96-AA21-4A8BE100CD37}" type="datetime1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2020-12-18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6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27821" y="6440627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DB636A6D-AE8C-40BB-AFDE-E29CD8EA12E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7" name="Obraz 6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36055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3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0" name="Obraz 9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0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3255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44509" y="6440624"/>
            <a:ext cx="2057400" cy="365125"/>
          </a:xfrm>
        </p:spPr>
        <p:txBody>
          <a:bodyPr/>
          <a:lstStyle>
            <a:lvl1pPr>
              <a:defRPr sz="14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434A48B6-C650-4362-A066-3A2D75D82A7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89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044509" y="6444069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FF02-B12B-41FD-B0D3-7982B57920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9" name="Obraz 8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noProof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044509" y="644180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E249-BF2A-4E94-8337-3263DB2A2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12" name="Obraz 11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6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842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C0B5A-66E2-417B-8944-ED4CB3F821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09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044509" y="6441252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982C31-B241-4972-8FD3-D2BA414C97F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35577"/>
            <a:ext cx="7886700" cy="731520"/>
          </a:xfrm>
        </p:spPr>
        <p:txBody>
          <a:bodyPr>
            <a:normAutofit/>
          </a:bodyPr>
          <a:lstStyle>
            <a:lvl1pPr>
              <a:defRPr sz="28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545" y="1760152"/>
            <a:ext cx="7886700" cy="4351337"/>
          </a:xfr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031084" y="6428197"/>
            <a:ext cx="2057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defRPr>
            </a:lvl1pPr>
          </a:lstStyle>
          <a:p>
            <a:pPr>
              <a:defRPr/>
            </a:pPr>
            <a:fld id="{FEC75DC2-FE6A-4887-80F8-12BF024FAAB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8" name="Obraz 7" descr="\\OKES\udostepnione\NOWE LOGO OKE\logo_oke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9" y="51616"/>
            <a:ext cx="957580" cy="36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2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1290" y="642756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53828EAA-4089-4FE2-8AFC-FAEDCF7120F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8004" y="64412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47E21044-22A3-421B-A3E5-15F472C0F3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11344" y="1690688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30948" y="6435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0000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fld id="{1A85C19E-27E6-4839-BE03-2B4CA45E047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Segoe UI Semibold" panose="020B07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9.tm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e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package" Target="../embeddings/Dokument_programu_Microsoft_Word1.docx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hyperlink" Target="https://cke.gov.pl/images/_EGZAMIN_ZAWODOWY/Formula_2019/Informatory/2021-2023/6.2021_%20PP2019_Informacja_o_EZ.pdf" TargetMode="Externa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4.xml"/><Relationship Id="rId11" Type="http://schemas.openxmlformats.org/officeDocument/2006/relationships/hyperlink" Target="https://cke.gov.pl/images/_KOMUNIKATY/5_2021_PP2017_Informacja_o_EPKwZ.pdf" TargetMode="External"/><Relationship Id="rId5" Type="http://schemas.openxmlformats.org/officeDocument/2006/relationships/diagramLayout" Target="../diagrams/layout4.xml"/><Relationship Id="rId15" Type="http://schemas.openxmlformats.org/officeDocument/2006/relationships/hyperlink" Target="https://cke.gov.pl/images/_KOMUNIKATY/4_2021_PP2012-Informacja-o-EPKwZ.pdf" TargetMode="External"/><Relationship Id="rId10" Type="http://schemas.openxmlformats.org/officeDocument/2006/relationships/image" Target="../media/image6.emf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5450" y="2372264"/>
            <a:ext cx="8416925" cy="3000601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POTWIERDZAJĄCY KWALIFIKACJE </a:t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 ZAWODZIE</a:t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sesja</a:t>
            </a:r>
            <a:br>
              <a:rPr lang="pl-PL" altLang="pl-PL" sz="3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styczeń-luty 2021</a:t>
            </a:r>
            <a:r>
              <a:rPr lang="pl-PL" altLang="pl-PL" sz="3600" dirty="0">
                <a:solidFill>
                  <a:srgbClr val="000099"/>
                </a:solidFill>
              </a:rPr>
              <a:t/>
            </a:r>
            <a:br>
              <a:rPr lang="pl-PL" altLang="pl-PL" sz="3600" dirty="0">
                <a:solidFill>
                  <a:srgbClr val="000099"/>
                </a:solidFill>
              </a:rPr>
            </a:br>
            <a:r>
              <a:rPr lang="pl-PL" altLang="pl-PL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273050" y="3154605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362" y="1212749"/>
            <a:ext cx="7886700" cy="3302000"/>
          </a:xfrm>
        </p:spPr>
        <p:txBody>
          <a:bodyPr rtlCol="0" anchor="ctr">
            <a:normAutofit/>
          </a:bodyPr>
          <a:lstStyle/>
          <a:p>
            <a:pPr algn="ctr" eaLnBrk="1" hangingPunct="1"/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EGZAMINU</a:t>
            </a:r>
            <a:br>
              <a:rPr lang="pl-PL" altLang="pl-PL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3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stycznia 2021 </a:t>
            </a:r>
            <a:r>
              <a:rPr lang="pl-PL" altLang="pl-PL" sz="36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r.</a:t>
            </a:r>
          </a:p>
        </p:txBody>
      </p:sp>
      <p:sp>
        <p:nvSpPr>
          <p:cNvPr id="5222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E86DE2-60DD-408A-B4BF-5F9B49DDE72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73049" y="3179256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66750"/>
            <a:ext cx="7886700" cy="460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EGZAMINU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3413" y="1416116"/>
            <a:ext cx="7886700" cy="2349420"/>
          </a:xfrm>
        </p:spPr>
        <p:txBody>
          <a:bodyPr rtlCol="0">
            <a:noAutofit/>
          </a:bodyPr>
          <a:lstStyle/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None/>
              <a:defRPr/>
            </a:pPr>
            <a:r>
              <a:rPr lang="pl-PL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Formuły </a:t>
            </a: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 ustalono dla każdej kwalifikacji:</a:t>
            </a:r>
          </a:p>
          <a:p>
            <a:pPr marL="625475" lvl="1" indent="-173038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jedną godzinę egzaminu – egzamin tylko 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 wykorzystaniem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arkuszy i 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kart odpowiedzi</a:t>
            </a:r>
            <a:endParaRPr lang="pl-PL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b="1" dirty="0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Formuły 2017 ustalono </a:t>
            </a:r>
            <a:r>
              <a:rPr lang="pl-PL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jedną godzinę rozpoczęcia egzaminu – egzamin z wykorzystaniem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arkuszy</a:t>
            </a:r>
            <a:b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kart odpowiedzi</a:t>
            </a:r>
          </a:p>
          <a:p>
            <a:pPr marL="623888" lvl="1" indent="-193675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dwie godziny rozpoczęcia egzaminu – egzamin w formie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elektronicznej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pl-PL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372B2F-E809-4A24-9693-32E91478072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60184" y="4020752"/>
            <a:ext cx="7886700" cy="9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lvl="1" indent="0" eaLnBrk="1" fontAlgn="auto" hangingPunct="1">
              <a:lnSpc>
                <a:spcPct val="108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pl-PL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Dla Formuły 2019 ustalono dla każdej kwalifikacji:</a:t>
            </a:r>
          </a:p>
          <a:p>
            <a:pPr marL="623888" lvl="1" indent="-193675" algn="just" eaLnBrk="1" fontAlgn="auto" hangingPunct="1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sześć godzin przeprowadzenia egzaminu z przesunięciem co 30 minut – egzamin tylko w formie elektronicznej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73155"/>
              </p:ext>
            </p:extLst>
          </p:nvPr>
        </p:nvGraphicFramePr>
        <p:xfrm>
          <a:off x="753628" y="5070141"/>
          <a:ext cx="7646270" cy="828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1854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19096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</a:tblGrid>
              <a:tr h="334975">
                <a:tc gridSpan="2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Arial Narrow" panose="020B0606020202030204" pitchFamily="34" charset="0"/>
                        </a:rPr>
                        <a:t>Możliwe do wyboru godziny rozpoczęcia części pisemnej egzaminu w jednej sali egzaminacyjnej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anchor="ctr"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64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8:00</a:t>
                      </a: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9:00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9:30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11:30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15:00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18:00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19:00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 panose="020B0606020202030204" pitchFamily="34" charset="0"/>
                        </a:rPr>
                        <a:t>19:30</a:t>
                      </a:r>
                      <a:endParaRPr lang="pl-PL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80" marR="15780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9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1663" y="657225"/>
            <a:ext cx="8215312" cy="465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ZADANIA </a:t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00892" y="1619794"/>
          <a:ext cx="7886700" cy="49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324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A4F130-4CD4-48C9-B69C-1203D0BF84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F8358DE4-7938-4EC3-A134-A1B7E0B01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289AAC6-579F-4BA5-AD9E-A5686CC79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D147F7F-FD4C-44E8-A2F4-7696BCFDB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F48E748-7933-4968-81FF-871084B5C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A1625FA-762F-4569-BAE1-557CC0381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012BC845-6594-4616-829D-B8EF31DD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22A518A-E91A-40C2-B2BE-54C887906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2120500-88E0-478D-A562-E7BBE99B6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00265A29-DACB-453A-B200-DEEA13EE5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D3B19E0-51D1-47DF-9D3E-B5B77847F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B04A1AE3-348C-4329-A0CE-84703C61B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C102AEC0-81A7-4817-BC38-1DEB602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PZE – JEDEN MIESIĄC</a:t>
            </a:r>
            <a:r>
              <a:rPr lang="pl-PL" altLang="pl-PL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PRZED</a:t>
            </a:r>
            <a:r>
              <a:rPr lang="pl-PL" altLang="pl-PL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TERMINEM EGZAMINU</a:t>
            </a:r>
            <a:endParaRPr lang="pl-PL" altLang="pl-PL" b="1" smtClean="0">
              <a:solidFill>
                <a:srgbClr val="355D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1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4D8E72-68F7-4639-9D90-D3984A6E4C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33413" y="1245094"/>
          <a:ext cx="7886700" cy="513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4659FD8-889D-40E7-AF3B-D8A7F2DBE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D0D199D4-4765-436D-BDEA-41E1FADA3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75CC06D6-A468-42A6-BC40-D1B428A45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633913" y="2425700"/>
            <a:ext cx="3868737" cy="372745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pl-PL" altLang="pl-PL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pl-PL" altLang="pl-PL" smtClean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pl-PL" altLang="pl-PL" smtClean="0"/>
          </a:p>
        </p:txBody>
      </p:sp>
      <p:sp>
        <p:nvSpPr>
          <p:cNvPr id="60419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792517-E11E-43A1-845B-F926C26FE91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33413" y="180975"/>
            <a:ext cx="7886700" cy="13255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- SKŁAD ZN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420813"/>
            <a:ext cx="2738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330325"/>
            <a:ext cx="24241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186113"/>
            <a:ext cx="129063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475" y="3228975"/>
            <a:ext cx="1238250" cy="1022350"/>
          </a:xfrm>
        </p:spPr>
      </p:pic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4808538" y="2824163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3525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PZN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61950" y="4389438"/>
            <a:ext cx="2287588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</a:t>
            </a: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zatrudniony w </a:t>
            </a:r>
            <a:r>
              <a:rPr lang="pl-PL" sz="1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szkole/placówce /centrum, 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w której jest przeprowadzana część pisemna </a:t>
            </a:r>
            <a:r>
              <a:rPr lang="pl-PL" sz="1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egzaminu</a:t>
            </a:r>
            <a:endParaRPr 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</a:t>
            </a:r>
            <a:r>
              <a:rPr lang="pl-PL" sz="1400" b="1" dirty="0">
                <a:solidFill>
                  <a:srgbClr val="000099"/>
                </a:solidFill>
                <a:latin typeface="Arial Narrow" panose="020B0606020202030204" pitchFamily="34" charset="0"/>
              </a:rPr>
              <a:t>nie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sz="1400" b="1" dirty="0">
                <a:solidFill>
                  <a:srgbClr val="000099"/>
                </a:solidFill>
                <a:latin typeface="Arial Narrow" panose="020B0606020202030204" pitchFamily="34" charset="0"/>
              </a:rPr>
              <a:t>prowadzi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 ze zdającymi zajęć edukacyjnych objętych danym </a:t>
            </a:r>
            <a:r>
              <a:rPr lang="pl-PL" sz="1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egzaminem</a:t>
            </a:r>
            <a:endParaRPr 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latin typeface="+mn-lt"/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751156" y="4429125"/>
            <a:ext cx="1924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</a:t>
            </a: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zatrudniony w innej </a:t>
            </a:r>
            <a:r>
              <a:rPr lang="pl-PL" sz="1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szkole/placówce/centrum </a:t>
            </a:r>
            <a:endParaRPr 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2566988" y="2792413"/>
            <a:ext cx="143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4749800" y="4429125"/>
            <a:ext cx="17129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PRACOWNIK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- upoważniony przez dany podmiot  prowadzący KKZ lub pracodawcę</a:t>
            </a:r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688975" y="281622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3525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PZN</a:t>
            </a:r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6946900" y="2811463"/>
            <a:ext cx="1436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311525"/>
            <a:ext cx="87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292475"/>
            <a:ext cx="8731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6946900" y="4429125"/>
            <a:ext cx="18002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PRACOWNIK</a:t>
            </a:r>
          </a:p>
          <a:p>
            <a:pPr marL="92075" indent="-92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- upoważniony przez dany podmiot  prowadzący KKZ lub pracodawcę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latin typeface="+mn-lt"/>
              <a:cs typeface="+mn-cs"/>
            </a:endParaRPr>
          </a:p>
        </p:txBody>
      </p:sp>
      <p:sp>
        <p:nvSpPr>
          <p:cNvPr id="25" name="Prostokąt 24"/>
          <p:cNvSpPr>
            <a:spLocks noChangeArrowheads="1"/>
          </p:cNvSpPr>
          <p:nvPr/>
        </p:nvSpPr>
        <p:spPr bwMode="auto">
          <a:xfrm>
            <a:off x="5278438" y="5800725"/>
            <a:ext cx="2770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co najmniej jeden </a:t>
            </a:r>
            <a:r>
              <a:rPr lang="pl-PL" altLang="pl-PL" sz="1400" b="1">
                <a:solidFill>
                  <a:srgbClr val="000099"/>
                </a:solidFill>
                <a:latin typeface="Arial Narrow" panose="020B0606020202030204" pitchFamily="34" charset="0"/>
              </a:rPr>
              <a:t>nie</a:t>
            </a: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1400" b="1">
                <a:solidFill>
                  <a:srgbClr val="000099"/>
                </a:solidFill>
                <a:latin typeface="Arial Narrow" panose="020B0606020202030204" pitchFamily="34" charset="0"/>
              </a:rPr>
              <a:t>prowadzi</a:t>
            </a:r>
            <a:r>
              <a:rPr lang="pl-PL" altLang="pl-PL" sz="1400">
                <a:solidFill>
                  <a:srgbClr val="000099"/>
                </a:solidFill>
                <a:latin typeface="Arial Narrow" panose="020B0606020202030204" pitchFamily="34" charset="0"/>
              </a:rPr>
              <a:t> zajęć edukacyjnych ze zdającymi</a:t>
            </a:r>
            <a:endParaRPr lang="pl-PL" altLang="pl-PL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EE2D87-BEDE-4F35-8A19-319DF8B93E5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</a:t>
            </a: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PISEMNEJ </a:t>
            </a: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EGZAMINU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470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PRZED EGZAMINEM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9018"/>
              </p:ext>
            </p:extLst>
          </p:nvPr>
        </p:nvGraphicFramePr>
        <p:xfrm>
          <a:off x="633845" y="1652497"/>
          <a:ext cx="8175858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EA86EA-1FA1-4AFA-B1E3-579F81460F5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PISEMNEJ </a:t>
            </a: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8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W CZASIE EGZAMINU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F0353DE5-0BC6-ED47-B872-30C286F1A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55331049-54FC-C247-BEE7-EDE99204A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DB2626C-84D2-024F-8AE7-7F83D166F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0B99032-0912-0349-B3E8-591E672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F2DF248-7038-44E2-A7F5-0D07E7B68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B79199-4D38-4242-A8FA-A87F20C3ADF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/>
              <a:t>17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27063" y="577850"/>
            <a:ext cx="7886700" cy="5492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</a:t>
            </a: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PISEMNEJ </a:t>
            </a: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EGZAMINU</a:t>
            </a:r>
            <a:endParaRPr lang="pl-PL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9080" y="1820640"/>
          <a:ext cx="8524067" cy="4975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566" name="Tytuł 3"/>
          <p:cNvSpPr txBox="1">
            <a:spLocks/>
          </p:cNvSpPr>
          <p:nvPr/>
        </p:nvSpPr>
        <p:spPr bwMode="auto">
          <a:xfrm>
            <a:off x="2179638" y="1106488"/>
            <a:ext cx="47831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PO ZAKOŃCZENIU EGZAMINU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957FABC-F49C-497D-A2C0-922F1EB95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09BF70ED-5955-403D-9992-6E6ED5045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7F25F1A-1D90-46AD-82DD-2CDBA39A1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E710461-7199-4938-BD8E-793194AC8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1AC1B73-0DE7-4621-85E0-F7607B465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C1AB102-B773-452E-A433-0E883A74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747713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 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EGZAMINU W FORMIE ELEKTRONICZNEJ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087"/>
              </p:ext>
            </p:extLst>
          </p:nvPr>
        </p:nvGraphicFramePr>
        <p:xfrm>
          <a:off x="633845" y="1915063"/>
          <a:ext cx="7886700" cy="461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61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2C6F00F-0F0A-44D2-8074-CD9D1547A1C1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166712"/>
            <a:ext cx="788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361" y="1256333"/>
            <a:ext cx="7886700" cy="4575750"/>
          </a:xfrm>
        </p:spPr>
        <p:txBody>
          <a:bodyPr rtlCol="0" anchor="ctr">
            <a:normAutofit/>
          </a:bodyPr>
          <a:lstStyle/>
          <a:p>
            <a:pPr marL="88900" eaLnBrk="1" fontAlgn="auto" hangingPunct="1">
              <a:spcAft>
                <a:spcPts val="0"/>
              </a:spcAft>
              <a:tabLst>
                <a:tab pos="2241550" algn="l"/>
              </a:tabLst>
              <a:defRPr/>
            </a:pP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CZĘŚĆ PRAKTYCZNA EGZAMINU</a:t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 stycznia 2021 </a:t>
            </a: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r. </a:t>
            </a:r>
            <a:r>
              <a:rPr lang="pl-PL" altLang="pl-PL" sz="24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model</a:t>
            </a: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</a:t>
            </a:r>
            <a:b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od 13 stycznia do 19 lutego 2021 </a:t>
            </a:r>
            <a:r>
              <a:rPr lang="pl-PL" alt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r. </a:t>
            </a:r>
            <a:r>
              <a:rPr lang="pl-PL" altLang="pl-PL" sz="2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model</a:t>
            </a: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b="1" dirty="0" err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dk</a:t>
            </a: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w i </a:t>
            </a:r>
            <a:r>
              <a:rPr lang="pl-PL" altLang="pl-PL" sz="2400" b="1" dirty="0" err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wk</a:t>
            </a:r>
            <a:r>
              <a:rPr lang="pl-PL" alt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400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według 					     harmonogramu</a:t>
            </a:r>
            <a:r>
              <a:rPr lang="pl-PL" altLang="pl-PL" sz="24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1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1200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pl-PL" altLang="pl-PL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20505-707F-47C4-9D4F-A88D68F8F94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73049" y="28724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 SZKOLENIA</a:t>
            </a:r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4879E1-2677-41CE-892F-7AC679B36F3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496485"/>
              </p:ext>
            </p:extLst>
          </p:nvPr>
        </p:nvGraphicFramePr>
        <p:xfrm>
          <a:off x="577939" y="1205949"/>
          <a:ext cx="7823112" cy="503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F9552-9BC0-474B-83AE-3F551F69A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C289EC-620B-6C48-8EF6-4744910D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C72F4D-BC69-B040-83C0-ABF0176C3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3F57C-4DAB-0E4A-8B5B-6D9D99F8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B7181-755F-404D-B8BB-910322C8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DD7AE-ED1D-EA4E-AF94-CB969D1B9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49D9A5-C7EA-EF40-B1A3-25E075365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D91431-35EB-4033-BA7A-CABE760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D6644A-50E1-4015-8A2D-22BF3E9A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7A43D-0A2C-3740-B197-C3E2E791C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BEC93C-E1C3-AB43-8E94-0B7C4051F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EEA29-4026-4E70-B45A-5E642ECFC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F7DCA-887B-438D-9B7D-D622A1507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70018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 EGZAMINU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59E731-294D-4C6D-BEB8-1B77E123FB7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00563" y="1028805"/>
            <a:ext cx="789854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 (dokumentacja)</a:t>
            </a:r>
          </a:p>
          <a:p>
            <a:pPr marL="617538" indent="-2571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jest przeprowadzany w jednym dniu w danej sesji</a:t>
            </a:r>
          </a:p>
          <a:p>
            <a:pPr marL="617538" indent="-2571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dla poszczególnych kwalifikacji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ustalono różne godziny rozpoczęcia egzaminu</a:t>
            </a:r>
          </a:p>
          <a:p>
            <a:pPr marL="617538" indent="-257175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w jednej sali może być przeprowadzany egzamin w zakresie różnych kwalifikacji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pod warunkiem, że czas trwania egzaminu i godzina jego rozpoczęcia są takie same</a:t>
            </a:r>
            <a:endParaRPr lang="pl-PL" altLang="pl-PL" sz="22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alt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dk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(</a:t>
            </a: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dokumentacja+komputer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); w (wykonanie); </a:t>
            </a: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wk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(</a:t>
            </a:r>
            <a:r>
              <a:rPr lang="pl-PL" altLang="pl-PL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wykonanie+komputer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</a:p>
          <a:p>
            <a:pPr marL="62706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przeprowadzany jest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dniach podanych w harmonogramie przeprowadzania egzaminu dla danej formuły o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ustalonych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godzinach</a:t>
            </a:r>
          </a:p>
          <a:p>
            <a:pPr marL="62706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w jednej sali </a:t>
            </a:r>
            <a:r>
              <a:rPr lang="pl-PL" altLang="pl-PL" sz="22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nie może </a:t>
            </a:r>
            <a:r>
              <a:rPr lang="pl-PL" altLang="pl-PL" sz="2200" b="1" dirty="0">
                <a:solidFill>
                  <a:srgbClr val="000099"/>
                </a:solidFill>
                <a:latin typeface="Arial Narrow" panose="020B0606020202030204" pitchFamily="34" charset="0"/>
              </a:rPr>
              <a:t>być przeprowadzany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egzamin w zakresie różnych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kwalifikacji</a:t>
            </a:r>
          </a:p>
          <a:p>
            <a:pPr marL="627063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przy małej liczbie zdających w jednej sali </a:t>
            </a:r>
            <a:r>
              <a:rPr lang="pl-PL" altLang="pl-PL" sz="22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może być przeprowadzany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egzamin z kwalifikacji tożsamych z Formuły 2012 i 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Formuły </a:t>
            </a: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2017 </a:t>
            </a:r>
            <a:b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2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(</a:t>
            </a:r>
            <a:r>
              <a:rPr lang="pl-PL" altLang="pl-PL" sz="2200" dirty="0">
                <a:solidFill>
                  <a:srgbClr val="000099"/>
                </a:solidFill>
                <a:latin typeface="Arial Narrow" panose="020B0606020202030204" pitchFamily="34" charset="0"/>
              </a:rPr>
              <a:t>to samo zadanie egzaminacyjne)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-1008529" y="1469572"/>
          <a:ext cx="11120717" cy="511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7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46B12E-BE4F-4F79-86A0-1DAAD478CC8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01663" y="642938"/>
            <a:ext cx="8215312" cy="46513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ZADANIA </a:t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PRZEWODNICZĄCEGO ZESPOŁU EGZAMINACYJNEGO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D2352-42C0-4F7F-8547-383946C9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17D2352-42C0-4F7F-8547-383946C9A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36BADF-D259-416F-B162-85C8BF61D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036BADF-D259-416F-B162-85C8BF61D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73C1BF-E4A0-4B57-B005-DCDECA02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473C1BF-E4A0-4B57-B005-DCDECA024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AA9EF-7ADB-4B8A-AD49-214419E20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51AA9EF-7ADB-4B8A-AD49-214419E20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301553-114E-4109-A0B2-E213D9CF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4301553-114E-4109-A0B2-E213D9CF5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34193-41A6-488A-A327-C237AC289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8634193-41A6-488A-A327-C237AC289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307CCF-2AD8-4141-912B-BFFA1788C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C307CCF-2AD8-4141-912B-BFFA1788C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ADF697-C887-48BA-8EF4-226DCD639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AADF697-C887-48BA-8EF4-226DCD639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9B941F-9900-449B-9F49-44D449EC0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39B941F-9900-449B-9F49-44D449EC0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490F22-E581-45EC-89BC-671BD8C6C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8490F22-E581-45EC-89BC-671BD8C6C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795CA-D878-441D-B89A-A57586578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11795CA-D878-441D-B89A-A57586578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62F9A-E3F5-440F-96DC-D62356394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36E62F9A-E3F5-440F-96DC-D62356394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JEDEN MIESIĄC</a:t>
            </a:r>
            <a:r>
              <a:rPr lang="pl-PL" altLang="pl-PL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PRZED</a:t>
            </a:r>
            <a:r>
              <a:rPr lang="pl-PL" altLang="pl-PL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TERMINEM EGZAMINU PZE</a:t>
            </a:r>
            <a:endParaRPr lang="pl-PL" altLang="pl-PL" b="1" smtClean="0">
              <a:solidFill>
                <a:srgbClr val="355D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680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521832-F61D-4D3A-AAD8-71E6FEC5BB7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33413" y="1358539"/>
          <a:ext cx="7886700" cy="507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11EEA85-003E-43F9-BB9B-FF2B0376B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E4A7287-3C92-4679-95F2-AFA6C3E8C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5F605FB-044E-464F-AD41-AFD677DD9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3E2CF0EF-4B7D-4EC1-8D31-F472814BA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036FA1D-1096-45B9-80AD-E4E913FDDDC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0064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 EGZAMINU – SKŁAD ZN</a:t>
            </a:r>
            <a:b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 i </a:t>
            </a:r>
            <a:r>
              <a:rPr lang="pl-PL" sz="28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dk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74738"/>
            <a:ext cx="2738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049338"/>
            <a:ext cx="242411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14663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62288"/>
            <a:ext cx="11969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024188"/>
            <a:ext cx="8731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024188"/>
            <a:ext cx="8874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873125" y="2597150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PZN</a:t>
            </a:r>
            <a:endParaRPr lang="pl-PL" altLang="pl-PL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6778625" y="2571750"/>
            <a:ext cx="1436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4546600" y="2589213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PZN</a:t>
            </a:r>
            <a:endParaRPr lang="pl-PL" altLang="pl-PL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2227263" y="2589213"/>
            <a:ext cx="1436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5124" y="4132263"/>
            <a:ext cx="185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lub INSTRUKTOR praktycznej nauki zawodu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zatrudniony w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szkole/placówce/centrum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  <a:cs typeface="+mn-cs"/>
            </a:endParaRP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ze zdającymi zajęć edukacyjnych objętych egzaminem</a:t>
            </a:r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auto">
          <a:xfrm>
            <a:off x="2311400" y="4132263"/>
            <a:ext cx="1844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NAUCZYCIEL lub INSTRUKTOR praktycznej nauki zawodu zatrudniony</a:t>
            </a:r>
            <a:b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</a:rPr>
              <a:t>w innej 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szkole/placówce /centrum</a:t>
            </a:r>
            <a:endParaRPr lang="pl-PL" altLang="pl-PL" sz="1400" dirty="0"/>
          </a:p>
        </p:txBody>
      </p:sp>
      <p:sp>
        <p:nvSpPr>
          <p:cNvPr id="17" name="Prostokąt 16"/>
          <p:cNvSpPr/>
          <p:nvPr/>
        </p:nvSpPr>
        <p:spPr>
          <a:xfrm>
            <a:off x="4279900" y="4132263"/>
            <a:ext cx="203517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PRACOWNIK upoważniony przez danego pracodawcę lub podmiot  prowadzący KKZ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 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ze zdającymi zajęć edukacyjnych objętych danym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egzaminem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403975" y="4132263"/>
            <a:ext cx="24066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PRACOWNIK upoważniony przez pracodawcę, gdy egzamin odbywa się u pracodawcy lub PRACOWNIK upoważniony przez podmiot prowadzący KKZ, gdy egzamin odbywa się w podmiocie prowadzącym  KKZ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i ze zdającymi zajęć edukacyjnych objętych danym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egzaminem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F7A045-B23B-44D3-98FB-9FFA6B9B9CD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1114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 EGZAMINU – SKŁAD ZN</a:t>
            </a:r>
            <a:b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w</a:t>
            </a:r>
            <a:r>
              <a:rPr lang="pl-PL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i </a:t>
            </a:r>
            <a:r>
              <a:rPr lang="pl-PL" sz="28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w</a:t>
            </a:r>
            <a:r>
              <a:rPr lang="pl-PL" sz="28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k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60463"/>
            <a:ext cx="27384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135063"/>
            <a:ext cx="24241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265488"/>
            <a:ext cx="11890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21038"/>
            <a:ext cx="873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904875" y="272573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PZN</a:t>
            </a:r>
            <a:endParaRPr lang="pl-PL" altLang="pl-PL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5027613" y="2728913"/>
            <a:ext cx="619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</a:rPr>
              <a:t>PZN</a:t>
            </a:r>
            <a:endParaRPr lang="pl-PL" altLang="pl-PL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2555875" y="2719388"/>
            <a:ext cx="178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68299" y="4380527"/>
            <a:ext cx="1961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NAUCZYCIEL lub INSTRUKTOR praktycznej nauki zawodu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zatrudniony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w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szkole/placówce/centrum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  <a:cs typeface="+mn-cs"/>
            </a:endParaRP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ze zdającymi zajęć edukacyjnych objętych egzaminem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405062" y="4360863"/>
            <a:ext cx="2071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EGZAMINATOR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obserwuje i ocenia pracę 6 zdających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egzaminatorem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 może być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nauczyciel lub instruktor praktycznej nauki zawodu zatrudniony w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szkole/placówce/centrum, 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/>
            </a:r>
            <a:b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</a:b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w której jest przeprowadzany egzamin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676775" y="4360863"/>
            <a:ext cx="18986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PRACOWNIK upoważniony przez danego pracodawcę lub dany podmiot  prowadzący KKZ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l-PL" alt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prowadzi</a:t>
            </a:r>
            <a:r>
              <a:rPr lang="pl-PL" alt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ze zdającymi zajęć edukacyjnych objętych danym </a:t>
            </a:r>
            <a:r>
              <a:rPr lang="pl-PL" alt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egzaminem</a:t>
            </a:r>
            <a:endParaRPr lang="pl-PL" altLang="pl-PL" sz="1400" dirty="0">
              <a:solidFill>
                <a:srgbClr val="000099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775450" y="4360863"/>
            <a:ext cx="2030413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EGZAMINATOR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obserwuje i ocenia pracę </a:t>
            </a:r>
          </a:p>
          <a:p>
            <a:pPr marL="8572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6 zdających</a:t>
            </a:r>
          </a:p>
          <a:p>
            <a:pPr marL="85725" indent="-857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- egzaminatorem </a:t>
            </a:r>
            <a:r>
              <a:rPr lang="pl-PL" sz="1400" b="1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nie może być</a:t>
            </a:r>
            <a:r>
              <a:rPr lang="pl-PL" sz="1400" dirty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 pracownik zatrudniony u pracodawcy, który prowadzi ze zdającymi zajęcia edukacyjne objęte danym </a:t>
            </a:r>
            <a:r>
              <a:rPr lang="pl-PL" sz="1400" dirty="0" smtClean="0">
                <a:solidFill>
                  <a:srgbClr val="000099"/>
                </a:solidFill>
                <a:latin typeface="Arial Narrow" panose="020B0606020202030204" pitchFamily="34" charset="0"/>
                <a:cs typeface="+mn-cs"/>
              </a:rPr>
              <a:t>egzaminem</a:t>
            </a:r>
            <a:endParaRPr lang="pl-PL" sz="1400" dirty="0">
              <a:solidFill>
                <a:srgbClr val="000099"/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236913"/>
            <a:ext cx="10112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236913"/>
            <a:ext cx="1009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7021513" y="2722563"/>
            <a:ext cx="178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>
                <a:solidFill>
                  <a:srgbClr val="000099"/>
                </a:solidFill>
                <a:latin typeface="Arial Narrow" panose="020B0606020202030204" pitchFamily="34" charset="0"/>
              </a:rPr>
              <a:t>CZŁONEK ZN </a:t>
            </a:r>
            <a:endParaRPr lang="pl-PL" altLang="pl-PL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PRAKTYCZNEJ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94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AE21E6-812F-42E1-A0D1-B1C880A4CB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5054993"/>
              </p:ext>
            </p:extLst>
          </p:nvPr>
        </p:nvGraphicFramePr>
        <p:xfrm>
          <a:off x="274320" y="1747520"/>
          <a:ext cx="8608423" cy="432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950" name="Tytuł 1"/>
          <p:cNvSpPr txBox="1">
            <a:spLocks/>
          </p:cNvSpPr>
          <p:nvPr/>
        </p:nvSpPr>
        <p:spPr bwMode="auto">
          <a:xfrm>
            <a:off x="538163" y="1511300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PRZED EGZAMINEM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1257BD-C6BA-4D93-BD7D-6D4008145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6E32E41-62A6-457B-B50F-F6F29DBEA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57C95DAF-7645-44B2-A51B-8F4E5B15B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6F80F01F-26FD-43CF-8766-09398B898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D5257536-B9EB-420F-A7EE-9CB20C964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PRAKTYCZNEJ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1498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E6DFD4-611F-4978-9128-0D98109E6E27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2523" y="2462732"/>
          <a:ext cx="8748452" cy="347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8" name="Tytuł 1"/>
          <p:cNvSpPr txBox="1">
            <a:spLocks/>
          </p:cNvSpPr>
          <p:nvPr/>
        </p:nvSpPr>
        <p:spPr bwMode="auto">
          <a:xfrm>
            <a:off x="538163" y="1511300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W CZASIE EGZAMINU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5FF45DA9-528B-4DAE-8373-09F77E915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A459490D-BC19-47D9-BDE0-D95646931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9A5077E-8B5D-40A9-9BEC-C0EA93F62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D505114-0955-4421-81B4-4C164BF1D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C7A2AC0-0BFA-49CF-9737-E8E7981C5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70E1DD0A-EFC7-49C7-B758-3AC9928E6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F37E108-C145-4238-9594-1C8120EA6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88963"/>
            <a:ext cx="7886700" cy="392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PRZEBIEG CZĘŚCI PRAKTYCZNEJ EGZAMINU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859DB4-A415-469F-820C-F95A7A8F811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76757" y="1903626"/>
          <a:ext cx="8608423" cy="48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7046" name="Tytuł 1"/>
          <p:cNvSpPr txBox="1">
            <a:spLocks/>
          </p:cNvSpPr>
          <p:nvPr/>
        </p:nvSpPr>
        <p:spPr bwMode="auto">
          <a:xfrm>
            <a:off x="538163" y="1511300"/>
            <a:ext cx="78867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 Narrow" panose="020B0606020202030204" pitchFamily="34" charset="0"/>
              </a:rPr>
              <a:t>PO EGZAMINIE</a:t>
            </a:r>
            <a:endParaRPr lang="pl-PL" altLang="pl-PL" sz="200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80707561-6C47-4701-92C5-3FC7A272D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38875855-792B-4F31-BBE4-9288FE3E0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6B69D0AA-803F-4B45-AD73-C8729ABC5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282130C-83B3-4108-86E3-93910EC43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88FBBFDE-BA0D-4248-9669-CFF117F2A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1662D41A-C094-499B-94CB-11B7913B4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BE58B7A5-06C2-45AE-8D13-E0B90F930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D3E469B-1883-456B-B7C0-A7B84D50C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7E8E27B2-2519-49F4-ABD5-3B7DED229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E22D96F-2628-4070-AA0E-E769DE0DB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0CBD0C8C-9120-4DD7-8B61-CB77C0697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95313"/>
            <a:ext cx="7886700" cy="7540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WYNIKI EGZAMINÓW</a:t>
            </a: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67998"/>
              </p:ext>
            </p:extLst>
          </p:nvPr>
        </p:nvGraphicFramePr>
        <p:xfrm>
          <a:off x="405114" y="1550034"/>
          <a:ext cx="8354573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092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A94070-56BF-4844-8053-B6294469360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AF001C0D-F0B0-4B35-9CDE-45CB8169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FA209F-7AC6-4F66-BC9C-D43BE924A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DFA209F-7AC6-4F66-BC9C-D43BE924A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97261D-8A00-4224-91FE-4AE69ABA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B197261D-8A00-4224-91FE-4AE69ABAD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959212-D955-4E65-ACEB-93DA94940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1959212-D955-4E65-ACEB-93DA94940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57238"/>
            <a:ext cx="9144000" cy="7540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DYPLOMY POTWIERDZAJĄCE KWALIFIKACJE ZAWODOWE</a:t>
            </a:r>
            <a:endParaRPr lang="pl-PL" altLang="pl-PL" smtClean="0">
              <a:solidFill>
                <a:srgbClr val="355D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421053"/>
              </p:ext>
            </p:extLst>
          </p:nvPr>
        </p:nvGraphicFramePr>
        <p:xfrm>
          <a:off x="467588" y="1816899"/>
          <a:ext cx="8281556" cy="427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114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7B41FF-5BB3-4EEF-8E8F-0EEBB5C6B65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90D3A82-6028-0343-8B61-2827A78EA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7F48A9F-5DCB-8947-B735-4862804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DB1BF3B-F9BA-2B45-9E6D-CDD371A79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C566DEA-6A22-C34F-8DDC-DE434903F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F92F6B71-76FA-9E49-8AA7-20116C6D2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4ED7A4-4F90-4587-BA1D-49E43DA26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9F4ED7A4-4F90-4587-BA1D-49E43DA26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5C7AA5-89FB-4BAF-99FB-5361FA925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725C7AA5-89FB-4BAF-99FB-5361FA925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000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INFORMACJE OGÓLNE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C4BB95-E805-497A-B870-3B146BFF69B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SKŁADANIE DEKLARACJI</a:t>
            </a:r>
            <a:br>
              <a:rPr lang="pl-PL" altLang="pl-PL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723450"/>
              </p:ext>
            </p:extLst>
          </p:nvPr>
        </p:nvGraphicFramePr>
        <p:xfrm>
          <a:off x="633845" y="1359660"/>
          <a:ext cx="7886700" cy="52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C1C2CD3E-EA5D-4529-9A6C-61DFB1E3E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1D40406E-F589-49BF-B75D-273238DFB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b="1" dirty="0">
                <a:solidFill>
                  <a:srgbClr val="000099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SYSTEM SIOEPKZ – FORMUŁA 2017 i </a:t>
            </a:r>
            <a:r>
              <a:rPr lang="pl-PL" sz="32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t>2019</a:t>
            </a:r>
            <a:endParaRPr lang="pl-PL" altLang="pl-PL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3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4248"/>
              </p:ext>
            </p:extLst>
          </p:nvPr>
        </p:nvGraphicFramePr>
        <p:xfrm>
          <a:off x="633413" y="1091381"/>
          <a:ext cx="7886700" cy="563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6282045"/>
            <a:ext cx="788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0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285451"/>
              </p:ext>
            </p:extLst>
          </p:nvPr>
        </p:nvGraphicFramePr>
        <p:xfrm>
          <a:off x="587963" y="127952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29" y="2934731"/>
            <a:ext cx="3753374" cy="1971950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57" y="2851533"/>
            <a:ext cx="3694162" cy="20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84751C-A481-405A-B708-153423AC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7784751C-A481-405A-B708-153423AC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7784751C-A481-405A-B708-153423ACF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784751C-A481-405A-B708-153423ACF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BA6A0-036C-4ECA-91D2-1486C71B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13BBA6A0-036C-4ECA-91D2-1486C71B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13BBA6A0-036C-4ECA-91D2-1486C71B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3BBA6A0-036C-4ECA-91D2-1486C71B0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86AF808C-F149-4F75-8502-2911F7354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7E07093-5D5E-48AB-AF08-A29D53EE6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670770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Łącznik prosty 5"/>
          <p:cNvSpPr/>
          <p:nvPr/>
        </p:nvSpPr>
        <p:spPr>
          <a:xfrm>
            <a:off x="633413" y="5018386"/>
            <a:ext cx="7886700" cy="0"/>
          </a:xfrm>
          <a:prstGeom prst="lin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rgbClr r="0" g="0" b="0"/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788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73100"/>
            <a:ext cx="7886700" cy="606425"/>
          </a:xfrm>
        </p:spPr>
        <p:txBody>
          <a:bodyPr>
            <a:noAutofit/>
          </a:bodyPr>
          <a:lstStyle/>
          <a:p>
            <a:pPr algn="ctr" defTabSz="914400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607396"/>
              </p:ext>
            </p:extLst>
          </p:nvPr>
        </p:nvGraphicFramePr>
        <p:xfrm>
          <a:off x="633413" y="1223135"/>
          <a:ext cx="7886700" cy="549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3188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CE3E30-52FA-4C2F-878C-3133E662B1F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4" y="2653261"/>
            <a:ext cx="7886700" cy="40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167597"/>
              </p:ext>
            </p:extLst>
          </p:nvPr>
        </p:nvGraphicFramePr>
        <p:xfrm>
          <a:off x="633413" y="1604801"/>
          <a:ext cx="8011391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SIOEPKZ  - informacje</a:t>
            </a: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SERWIS DLA DYREKTORÓW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9B2E17-C4C7-4EE0-8590-36FAA59431DB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781857"/>
              </p:ext>
            </p:extLst>
          </p:nvPr>
        </p:nvGraphicFramePr>
        <p:xfrm>
          <a:off x="633845" y="1184565"/>
          <a:ext cx="7886700" cy="523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42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9E3C25-DD3E-43DE-9973-39C3FDB2E74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  <a:cs typeface="Segoe UI Semibold" panose="020B0702040204020203" pitchFamily="34" charset="0"/>
              </a:rPr>
              <a:pPr/>
              <a:t>38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SERWIS DLA DYREKTORÓW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FFE6D55-65ED-4FB0-8174-E634DC11C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2EAB4C0-5F29-41BC-BF4C-E792DB28E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293172"/>
              </p:ext>
            </p:extLst>
          </p:nvPr>
        </p:nvGraphicFramePr>
        <p:xfrm>
          <a:off x="633845" y="1501003"/>
          <a:ext cx="7886700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SERWIS DLA DYREKTORÓW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17525"/>
            <a:ext cx="7886700" cy="5238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PODSTAWY PRAWNE</a:t>
            </a:r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85C1F8-8553-45D2-930E-40B0B838FA9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53091"/>
              </p:ext>
            </p:extLst>
          </p:nvPr>
        </p:nvGraphicFramePr>
        <p:xfrm>
          <a:off x="365760" y="1234421"/>
          <a:ext cx="8425542" cy="527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Łącznik prosty 17"/>
          <p:cNvCxnSpPr/>
          <p:nvPr/>
        </p:nvCxnSpPr>
        <p:spPr>
          <a:xfrm flipV="1">
            <a:off x="312738" y="102711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222250" y="37099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222250" y="6359525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77534"/>
              </p:ext>
            </p:extLst>
          </p:nvPr>
        </p:nvGraphicFramePr>
        <p:xfrm>
          <a:off x="372533" y="3940176"/>
          <a:ext cx="1474183" cy="219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2" name="Acrobat Document" r:id="rId9" imgW="5667371" imgH="8020036" progId="Acrobat.Document.2015">
                  <p:embed/>
                </p:oleObj>
              </mc:Choice>
              <mc:Fallback>
                <p:oleObj name="Acrobat Document" r:id="rId9" imgW="5667371" imgH="802003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2533" y="3940176"/>
                        <a:ext cx="1474183" cy="219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414800"/>
              </p:ext>
            </p:extLst>
          </p:nvPr>
        </p:nvGraphicFramePr>
        <p:xfrm>
          <a:off x="397933" y="1246792"/>
          <a:ext cx="1456267" cy="220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3" name="Acrobat Document" r:id="rId11" imgW="5667371" imgH="8020036" progId="Acrobat.Document.2015">
                  <p:embed/>
                </p:oleObj>
              </mc:Choice>
              <mc:Fallback>
                <p:oleObj name="Acrobat Document" r:id="rId11" imgW="5667371" imgH="8020036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7933" y="1246792"/>
                        <a:ext cx="1456267" cy="2207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861935"/>
              </p:ext>
            </p:extLst>
          </p:nvPr>
        </p:nvGraphicFramePr>
        <p:xfrm>
          <a:off x="633413" y="1181757"/>
          <a:ext cx="7886700" cy="525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547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3DE4494-A912-437D-A284-AA63B0588FF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UMOWY</a:t>
            </a:r>
            <a:r>
              <a:rPr lang="pl-PL" b="1" dirty="0" smtClean="0">
                <a:solidFill>
                  <a:srgbClr val="000099"/>
                </a:solidFill>
              </a:rPr>
              <a:t/>
            </a:r>
            <a:br>
              <a:rPr lang="pl-PL" b="1" dirty="0" smtClean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3B6EFC9-7379-4A6D-B3AC-1B76FAFF9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F7D60CA-2ADC-48BD-9E46-77E6AC47E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D9E8A93-2ABF-433B-8F47-7B1F2CB82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BC06908-0418-40EC-B579-7D365FF50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058421"/>
              </p:ext>
            </p:extLst>
          </p:nvPr>
        </p:nvGraphicFramePr>
        <p:xfrm>
          <a:off x="497636" y="845575"/>
          <a:ext cx="8390725" cy="5595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52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4678C7-BBD4-48AA-8117-ADCF3DBFCE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303616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UMOWY</a:t>
            </a:r>
            <a:r>
              <a:rPr lang="pl-PL" b="1" dirty="0" smtClean="0">
                <a:solidFill>
                  <a:srgbClr val="000099"/>
                </a:solidFill>
              </a:rPr>
              <a:t/>
            </a:r>
            <a:br>
              <a:rPr lang="pl-PL" b="1" dirty="0" smtClean="0">
                <a:solidFill>
                  <a:srgbClr val="000099"/>
                </a:solidFill>
              </a:rPr>
            </a:br>
            <a:endParaRPr lang="pl-PL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AE2DE2-5889-471E-8FC3-DA200A477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ECCC353-98B9-40F3-8E87-2D759E99F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837DC7FE-B2E3-4D9C-AEFF-FA4E6F578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3B0F0CF-E4BD-4540-8C55-404644F4A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5A4D4723-7CD7-4AAE-9D43-293B3FA3D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A6968D8-2D13-4FDA-B2C0-32B02DF9F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FACB3FAD-C091-4901-9787-282750746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B26A44-0BA9-48E8-8767-252F53D5D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FE38601A-EE82-43CC-B26B-7A2D47A49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5081C45-8431-43E5-914A-2064120B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42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2" y="781878"/>
            <a:ext cx="8653670" cy="5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43</a:t>
            </a:fld>
            <a:endParaRPr lang="pl-PL" alt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9" y="662940"/>
            <a:ext cx="8724534" cy="567159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61600" y="4482165"/>
            <a:ext cx="659511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 wypełnieniu oświadczenia do umów proszę zwrócić </a:t>
            </a: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uwagę, </a:t>
            </a: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czy w ostatniej kolumnie pojawia się informacja </a:t>
            </a: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o </a:t>
            </a: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wysłaniu oraz czy kolor tła zmienił się na zielony</a:t>
            </a:r>
          </a:p>
        </p:txBody>
      </p:sp>
    </p:spTree>
    <p:extLst>
      <p:ext uri="{BB962C8B-B14F-4D97-AF65-F5344CB8AC3E}">
        <p14:creationId xmlns:p14="http://schemas.microsoft.com/office/powerpoint/2010/main" val="19984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44</a:t>
            </a:fld>
            <a:endParaRPr lang="pl-PL" altLang="pl-PL"/>
          </a:p>
        </p:txBody>
      </p:sp>
      <p:pic>
        <p:nvPicPr>
          <p:cNvPr id="7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63" y="603704"/>
            <a:ext cx="8590046" cy="563807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44261" y="4405886"/>
            <a:ext cx="771525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Jeżeli umowa jest już przygotowana przez OKE i umieszczona w </a:t>
            </a: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SE, </a:t>
            </a:r>
            <a:b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ostatniej </a:t>
            </a: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kolumnie </a:t>
            </a: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znajduje się przycisk </a:t>
            </a: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do generowania </a:t>
            </a: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linku umożliwiającego pobranie</a:t>
            </a: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Jeżeli </a:t>
            </a: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umowa jeszcze nie jest </a:t>
            </a: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przygotowana, </a:t>
            </a: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znajduje się tam stosowna </a:t>
            </a: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informacja.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Na </a:t>
            </a:r>
            <a:r>
              <a:rPr 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liście umów znajdują się również informacje o jej numerze, liczbie pobrań, datach pobrań.</a:t>
            </a:r>
          </a:p>
        </p:txBody>
      </p:sp>
    </p:spTree>
    <p:extLst>
      <p:ext uri="{BB962C8B-B14F-4D97-AF65-F5344CB8AC3E}">
        <p14:creationId xmlns:p14="http://schemas.microsoft.com/office/powerpoint/2010/main" val="24749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845" y="747379"/>
            <a:ext cx="8578356" cy="544138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45</a:t>
            </a:fld>
            <a:endParaRPr lang="pl-PL" alt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2839" y="3468072"/>
            <a:ext cx="796213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 kliknięciu w przycisk generowania linku </a:t>
            </a: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(z </a:t>
            </a: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poprzedniego slajdu) otworzy się proste okienko z </a:t>
            </a: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odnośnikami</a:t>
            </a:r>
            <a:endParaRPr lang="pl-PL" sz="2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endParaRPr lang="pl-PL" sz="2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Można tu pobrać umowę, oraz rachunek do umowy. Odnośnik do umowy aktywny jest przez </a:t>
            </a:r>
            <a:r>
              <a:rPr lang="pl-PL" sz="2400" b="1" dirty="0">
                <a:solidFill>
                  <a:srgbClr val="000099"/>
                </a:solidFill>
                <a:latin typeface="Arial Narrow" panose="020B0606020202030204" pitchFamily="34" charset="0"/>
              </a:rPr>
              <a:t>60 minut od jego wygenerowania </a:t>
            </a:r>
            <a:r>
              <a:rPr 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(</a:t>
            </a: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 60 minutach </a:t>
            </a: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aby, </a:t>
            </a:r>
            <a:r>
              <a:rPr lang="pl-PL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pobrać umowę należy wygenerować nowy</a:t>
            </a:r>
            <a:r>
              <a:rPr lang="pl-PL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)</a:t>
            </a:r>
            <a:endParaRPr lang="pl-PL" sz="24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3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350444"/>
              </p:ext>
            </p:extLst>
          </p:nvPr>
        </p:nvGraphicFramePr>
        <p:xfrm>
          <a:off x="421958" y="1394621"/>
          <a:ext cx="8309609" cy="502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137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C9E71-5AC1-4DD6-9B29-CFF9985BF3E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UMOWY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Łącznik prosty 7"/>
          <p:cNvSpPr/>
          <p:nvPr/>
        </p:nvSpPr>
        <p:spPr>
          <a:xfrm flipV="1">
            <a:off x="421958" y="4131551"/>
            <a:ext cx="8309609" cy="14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053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UWAGI DLA ASYSTENTÓW TECHNICZNYCH</a:t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(WYPEŁNIANIE UMÓW)</a:t>
            </a:r>
            <a:endParaRPr lang="pl-PL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390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392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0162AB-16DA-4370-B5F9-F67D1BCCE214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3909" name="pole tekstowe 15"/>
          <p:cNvSpPr txBox="1">
            <a:spLocks noChangeArrowheads="1"/>
          </p:cNvSpPr>
          <p:nvPr/>
        </p:nvSpPr>
        <p:spPr bwMode="auto">
          <a:xfrm>
            <a:off x="3198813" y="1198563"/>
            <a:ext cx="275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99"/>
                </a:solidFill>
                <a:latin typeface="Arial Narrow" panose="020B0606020202030204" pitchFamily="34" charset="0"/>
              </a:rPr>
              <a:t>Wzór umowy – model w/wk</a:t>
            </a:r>
          </a:p>
        </p:txBody>
      </p:sp>
      <p:graphicFrame>
        <p:nvGraphicFramePr>
          <p:cNvPr id="123910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42287"/>
              </p:ext>
            </p:extLst>
          </p:nvPr>
        </p:nvGraphicFramePr>
        <p:xfrm>
          <a:off x="371475" y="1692275"/>
          <a:ext cx="85280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7" name="Document" r:id="rId4" imgW="7432172" imgH="4322600" progId="Word.Document.8">
                  <p:embed/>
                </p:oleObj>
              </mc:Choice>
              <mc:Fallback>
                <p:oleObj name="Document" r:id="rId4" imgW="7432172" imgH="4322600" progId="Word.Document.8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692275"/>
                        <a:ext cx="85280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4" y="1085222"/>
            <a:ext cx="8390373" cy="572052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B68D32-1652-4FB0-BC6A-EB080AA0946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smtClean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1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33845" y="1343612"/>
          <a:ext cx="7886700" cy="525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 flipH="1">
            <a:off x="1937811" y="4676659"/>
            <a:ext cx="671512" cy="3111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5445172" y="2773868"/>
            <a:ext cx="693738" cy="2984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21"/>
          <p:cNvSpPr/>
          <p:nvPr/>
        </p:nvSpPr>
        <p:spPr>
          <a:xfrm>
            <a:off x="2729438" y="4305184"/>
            <a:ext cx="430213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8" name="Elipsa 22"/>
          <p:cNvSpPr/>
          <p:nvPr/>
        </p:nvSpPr>
        <p:spPr>
          <a:xfrm>
            <a:off x="6322884" y="2402393"/>
            <a:ext cx="430213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" y="1045030"/>
            <a:ext cx="8260580" cy="5687366"/>
          </a:xfrm>
          <a:prstGeom prst="rect">
            <a:avLst/>
          </a:prstGeom>
        </p:spPr>
      </p:pic>
      <p:sp>
        <p:nvSpPr>
          <p:cNvPr id="113667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07944" y="644745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F1FB28-9489-43BC-A229-C0CDE941ABB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 smtClean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3671" name="pole tekstowe 20"/>
          <p:cNvSpPr txBox="1">
            <a:spLocks noChangeArrowheads="1"/>
          </p:cNvSpPr>
          <p:nvPr/>
        </p:nvSpPr>
        <p:spPr bwMode="auto">
          <a:xfrm>
            <a:off x="4564954" y="5028440"/>
            <a:ext cx="2738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</a:rPr>
              <a:t>pobierz druk</a:t>
            </a:r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4829144" y="3680332"/>
            <a:ext cx="846164" cy="31358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5934172" y="3319828"/>
            <a:ext cx="430213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7" name="Elipsa 26"/>
          <p:cNvSpPr/>
          <p:nvPr/>
        </p:nvSpPr>
        <p:spPr>
          <a:xfrm>
            <a:off x="4723776" y="5644560"/>
            <a:ext cx="431800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3675" name="pole tekstowe 29"/>
          <p:cNvSpPr txBox="1">
            <a:spLocks noChangeArrowheads="1"/>
          </p:cNvSpPr>
          <p:nvPr/>
        </p:nvSpPr>
        <p:spPr bwMode="auto">
          <a:xfrm>
            <a:off x="5420394" y="3839925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solidFill>
                  <a:srgbClr val="FF0000"/>
                </a:solidFill>
              </a:rPr>
              <a:t>(patrz kolejny slajd)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flipH="1" flipV="1">
            <a:off x="4031485" y="5031888"/>
            <a:ext cx="647654" cy="51849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16834"/>
            <a:ext cx="7886700" cy="52417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PODSTAWY PRAWNE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l-PL" smtClean="0">
                <a:latin typeface="Arial Narrow" panose="020B0606020202030204" pitchFamily="34" charset="0"/>
              </a:rPr>
              <a:pPr/>
              <a:t>5</a:t>
            </a:fld>
            <a:endParaRPr lang="pl-PL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935086"/>
              </p:ext>
            </p:extLst>
          </p:nvPr>
        </p:nvGraphicFramePr>
        <p:xfrm>
          <a:off x="365760" y="1234421"/>
          <a:ext cx="8425542" cy="527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Łącznik prosty 17"/>
          <p:cNvCxnSpPr/>
          <p:nvPr/>
        </p:nvCxnSpPr>
        <p:spPr>
          <a:xfrm flipV="1">
            <a:off x="313508" y="1026621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222068" y="3709851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222068" y="6358893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3917652"/>
            <a:ext cx="1478280" cy="2228516"/>
          </a:xfrm>
          <a:prstGeom prst="rect">
            <a:avLst/>
          </a:prstGeom>
          <a:ln w="9525">
            <a:solidFill>
              <a:srgbClr val="86A5B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366692" y="1234421"/>
            <a:ext cx="1477349" cy="221602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5613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B5C254A-B6E2-40DB-8D2B-E958908A1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4BEEA6D8-999C-4496-B289-83C3843AC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25" y="1033762"/>
            <a:ext cx="8279842" cy="577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smtClean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4727247" y="4189795"/>
            <a:ext cx="766372" cy="163771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708725" y="3900205"/>
            <a:ext cx="430213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1" name="Elipsa 10"/>
          <p:cNvSpPr/>
          <p:nvPr/>
        </p:nvSpPr>
        <p:spPr>
          <a:xfrm>
            <a:off x="5578096" y="2778473"/>
            <a:ext cx="430213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2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4576763" y="2964211"/>
            <a:ext cx="747713" cy="1111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46" y="1029928"/>
            <a:ext cx="8368314" cy="577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8575F6-13D6-43C8-A345-D8801EE20C3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  <a:r>
              <a:rPr lang="pl-PL" altLang="pl-PL" sz="2800" b="1" dirty="0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pl-PL" altLang="pl-PL" sz="2800" b="1" dirty="0" smtClean="0">
                <a:solidFill>
                  <a:srgbClr val="0000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altLang="pl-PL" sz="2800" dirty="0" smtClean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783997" y="4145911"/>
            <a:ext cx="692150" cy="29845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9"/>
          <p:cNvSpPr/>
          <p:nvPr/>
        </p:nvSpPr>
        <p:spPr>
          <a:xfrm>
            <a:off x="5666978" y="3774436"/>
            <a:ext cx="430213" cy="371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84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FCFF8B-1C19-4282-A2BA-1B19403505F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00063"/>
            <a:ext cx="7886700" cy="912812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pl-PL" altLang="pl-PL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Segoe UI Semibold" panose="020B0702040204020203" pitchFamily="34" charset="0"/>
              </a:rPr>
              <a:t>POTWIERDZENIE UDZIAŁU W EGZAMINIE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l-PL" altLang="pl-PL" sz="2800" smtClean="0">
              <a:solidFill>
                <a:srgbClr val="00009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9813" name="pole tekstowe 17"/>
          <p:cNvSpPr txBox="1">
            <a:spLocks noChangeArrowheads="1"/>
          </p:cNvSpPr>
          <p:nvPr/>
        </p:nvSpPr>
        <p:spPr bwMode="auto">
          <a:xfrm>
            <a:off x="4610100" y="1412875"/>
            <a:ext cx="44069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Przed wydrukiem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Potwierdzenia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 należy sprawdzić poprawność danych, w razie pomyłki nanieść </a:t>
            </a: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w systemie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korektę </a:t>
            </a:r>
            <a:b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i ponownie pobrać </a:t>
            </a:r>
            <a:r>
              <a:rPr lang="pl-PL" altLang="pl-PL" sz="2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Potwierdzenie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8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Potwierdzenie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nie może zawierać danych spoza </a:t>
            </a:r>
            <a:r>
              <a:rPr lang="pl-PL" altLang="pl-PL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systemu</a:t>
            </a:r>
            <a:endParaRPr lang="pl-PL" altLang="pl-PL" sz="20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razie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problemów należy skontaktować się z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informatykiem – tel.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32/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784 16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47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8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Po zakończeniu egzaminów należy przesłać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Potwierdzenie</a:t>
            </a: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(wersja papierowa)</a:t>
            </a:r>
            <a:r>
              <a:rPr lang="pl-PL" altLang="pl-PL" sz="2000" i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do OKE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/>
            </a:r>
            <a:b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</a:b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podpisem dyrektora i pieczątką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szkoły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9814" name="pole tekstowe 19"/>
          <p:cNvSpPr txBox="1">
            <a:spLocks noChangeArrowheads="1"/>
          </p:cNvSpPr>
          <p:nvPr/>
        </p:nvSpPr>
        <p:spPr bwMode="auto">
          <a:xfrm>
            <a:off x="4610100" y="4495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i="1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19815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700"/>
            <a:ext cx="46482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0198"/>
              </p:ext>
            </p:extLst>
          </p:nvPr>
        </p:nvGraphicFramePr>
        <p:xfrm>
          <a:off x="633413" y="1501003"/>
          <a:ext cx="8011391" cy="493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ROZLICZENIE UMÓW PO ZAKOŃCZONYM EGZAMINIE </a:t>
            </a: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0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45568"/>
              </p:ext>
            </p:extLst>
          </p:nvPr>
        </p:nvGraphicFramePr>
        <p:xfrm>
          <a:off x="633413" y="1501003"/>
          <a:ext cx="8011391" cy="493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ROZLICZENIE UMÓW PO ZAKOŃCZONYM EGZAMINIE </a:t>
            </a: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1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C9A9058-B06E-4203-A76C-A12B4D849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D03791C-22F8-4A2A-AA91-C297D679A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9DF0582F-17E2-4CA6-87D8-7C016D94C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8CA8F7CE-EBDE-41DC-BB7B-2B39D0045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DCD43EE6-2218-4D41-A1B4-82E99D132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8C2207B-5D50-4371-8ED9-82F9BBDDA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B1EB7D84-197C-4274-BC61-51AECD861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9A326EB3-C8C7-4E91-B4E8-167296369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E9205EFE-7ECA-43B0-AA01-B7ACAF71E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144AD10C-C696-4257-BB26-6601429C1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2C96-4EDC-4576-8EF3-EB753D6EF2BD}" type="slidenum">
              <a:rPr lang="pl-PL" altLang="pl-PL" smtClean="0"/>
              <a:pPr>
                <a:defRPr/>
              </a:pPr>
              <a:t>55</a:t>
            </a:fld>
            <a:endParaRPr lang="pl-PL" altLang="pl-PL"/>
          </a:p>
        </p:txBody>
      </p:sp>
      <p:graphicFrame>
        <p:nvGraphicFramePr>
          <p:cNvPr id="5" name="Symbol zastępczy zawartośc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563468"/>
              </p:ext>
            </p:extLst>
          </p:nvPr>
        </p:nvGraphicFramePr>
        <p:xfrm>
          <a:off x="530225" y="319088"/>
          <a:ext cx="4332288" cy="780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63" name="Dokument" r:id="rId4" imgW="5775241" imgH="10405089" progId="Word.Document.12">
                  <p:embed/>
                </p:oleObj>
              </mc:Choice>
              <mc:Fallback>
                <p:oleObj name="Dokument" r:id="rId4" imgW="5775241" imgH="10405089" progId="Word.Document.12">
                  <p:embed/>
                  <p:pic>
                    <p:nvPicPr>
                      <p:cNvPr id="5" name="Symbol zastępczy zawartości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225" y="319088"/>
                        <a:ext cx="4332288" cy="780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Nawias klamrowy zamykający 10"/>
          <p:cNvSpPr/>
          <p:nvPr/>
        </p:nvSpPr>
        <p:spPr>
          <a:xfrm>
            <a:off x="4983927" y="581891"/>
            <a:ext cx="648391" cy="553627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5102635" y="2878080"/>
            <a:ext cx="38837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2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pl-PL" altLang="pl-PL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WYPEŁNIA ZLECENIOBIORCA</a:t>
            </a:r>
            <a:endParaRPr lang="pl-PL" altLang="pl-PL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528638"/>
            <a:ext cx="7886700" cy="4651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NOTA KSIĘGOWA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6995449" y="640458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89CE66-AA6D-434C-B9FB-9A10B62617E8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4246563" y="2246313"/>
            <a:ext cx="47910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2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2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pl-PL" alt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UCZNIOWIE/SŁUCHACZE/ABSOLWENCI/KKZ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	</a:t>
            </a:r>
            <a:r>
              <a:rPr lang="pl-PL" altLang="pl-PL" sz="1600" b="1" dirty="0" smtClean="0">
                <a:latin typeface="Arial Narrow" panose="020B0606020202030204" pitchFamily="34" charset="0"/>
              </a:rPr>
              <a:t>oddzielnie</a:t>
            </a:r>
            <a:endParaRPr lang="pl-PL" altLang="pl-PL" sz="1600" b="1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	EGZAMIN EKSTERNISTYCZNY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5186363" y="2705100"/>
            <a:ext cx="0" cy="9906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>
            <a:spLocks noChangeArrowheads="1"/>
          </p:cNvSpPr>
          <p:nvPr/>
        </p:nvSpPr>
        <p:spPr bwMode="auto">
          <a:xfrm>
            <a:off x="4379913" y="11303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Nota księgowa dotyczy </a:t>
            </a:r>
            <a:r>
              <a:rPr lang="pl-PL" alt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tylko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tych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 </a:t>
            </a: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kwalifikacji, dla których CKE umieściła kosztorys we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wskazaniach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Łącznik łamany 20"/>
          <p:cNvCxnSpPr/>
          <p:nvPr/>
        </p:nvCxnSpPr>
        <p:spPr>
          <a:xfrm rot="10800000">
            <a:off x="2116138" y="1750219"/>
            <a:ext cx="3070225" cy="1246187"/>
          </a:xfrm>
          <a:prstGeom prst="bentConnector3">
            <a:avLst>
              <a:gd name="adj1" fmla="val 32480"/>
            </a:avLst>
          </a:prstGeom>
          <a:ln w="127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4484688" y="4270375"/>
            <a:ext cx="4333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W związku z informacjami, że coraz częściej są Państwo zobligowani do wystawiania faktur bardzo prosimy, aby na fakturze znalazły się </a:t>
            </a:r>
            <a:r>
              <a:rPr lang="pl-PL" altLang="pl-PL" sz="2000" b="1" dirty="0">
                <a:solidFill>
                  <a:srgbClr val="000099"/>
                </a:solidFill>
                <a:latin typeface="Arial Narrow" panose="020B0606020202030204" pitchFamily="34" charset="0"/>
              </a:rPr>
              <a:t>wszystkie dane.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99"/>
                </a:solidFill>
                <a:latin typeface="Arial Narrow" panose="020B0606020202030204" pitchFamily="34" charset="0"/>
              </a:rPr>
              <a:t>Jeżeli na fakturze jest tylko sumaryczna kwota, należy załączyć szczegółowe </a:t>
            </a:r>
            <a:r>
              <a:rPr lang="pl-PL" altLang="pl-PL" sz="2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zestawienie</a:t>
            </a:r>
            <a:endParaRPr lang="pl-PL" altLang="pl-PL" sz="2000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94312"/>
              </p:ext>
            </p:extLst>
          </p:nvPr>
        </p:nvGraphicFramePr>
        <p:xfrm>
          <a:off x="327025" y="1130300"/>
          <a:ext cx="3849688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5" name="Document" r:id="rId4" imgW="6086738" imgH="8753298" progId="Word.Document.8">
                  <p:embed/>
                </p:oleObj>
              </mc:Choice>
              <mc:Fallback>
                <p:oleObj name="Document" r:id="rId4" imgW="6086738" imgH="875329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025" y="1130300"/>
                        <a:ext cx="3849688" cy="572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INFORMACJE DODATKOWE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0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A038E4-55F4-42B9-99EE-6C4EF3CD1800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992017" y="64108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EAC98E-AF4E-4622-8574-FDC905E1B2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083492"/>
              </p:ext>
            </p:extLst>
          </p:nvPr>
        </p:nvGraphicFramePr>
        <p:xfrm>
          <a:off x="633845" y="1402912"/>
          <a:ext cx="7886700" cy="514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3413" y="823913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INFORMACJE DODATKOWE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39D290C-5E04-4917-A235-84C9990FE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755BDC8-17F1-4843-BD7A-A7AC984A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FEC7839-886D-4D59-908D-E15EA336E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C90CBD0D-62CB-42DB-9C78-6AC9D479B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992016" y="640527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EAC98E-AF4E-4622-8574-FDC905E1B2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58212"/>
              </p:ext>
            </p:extLst>
          </p:nvPr>
        </p:nvGraphicFramePr>
        <p:xfrm>
          <a:off x="633845" y="1402912"/>
          <a:ext cx="7886700" cy="5184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3413" y="823913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INFORMACJE DODATKOWE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845" y="516834"/>
            <a:ext cx="7886700" cy="52417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PODSTAWY PRAWNE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pl-PL" smtClean="0">
                <a:latin typeface="Arial Narrow" panose="020B0606020202030204" pitchFamily="34" charset="0"/>
              </a:rPr>
              <a:pPr/>
              <a:t>6</a:t>
            </a:fld>
            <a:endParaRPr lang="pl-PL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740885"/>
              </p:ext>
            </p:extLst>
          </p:nvPr>
        </p:nvGraphicFramePr>
        <p:xfrm>
          <a:off x="365760" y="1234421"/>
          <a:ext cx="8425542" cy="297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Łącznik prosty 17"/>
          <p:cNvCxnSpPr/>
          <p:nvPr/>
        </p:nvCxnSpPr>
        <p:spPr>
          <a:xfrm flipV="1">
            <a:off x="313508" y="1026621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313508" y="3862005"/>
            <a:ext cx="85692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86258"/>
              </p:ext>
            </p:extLst>
          </p:nvPr>
        </p:nvGraphicFramePr>
        <p:xfrm>
          <a:off x="355893" y="1115025"/>
          <a:ext cx="1741735" cy="262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5" name="Acrobat Document" r:id="rId9" imgW="4533723" imgH="6415677" progId="AcroExch.Document.DC">
                  <p:embed/>
                </p:oleObj>
              </mc:Choice>
              <mc:Fallback>
                <p:oleObj name="Acrobat Document" r:id="rId9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893" y="1115025"/>
                        <a:ext cx="1741735" cy="2627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Obraz 13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6567" y="4311879"/>
            <a:ext cx="2036772" cy="25101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Obraz 14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6936" y="4328944"/>
            <a:ext cx="1847539" cy="250060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pole tekstowe 16"/>
          <p:cNvSpPr txBox="1"/>
          <p:nvPr/>
        </p:nvSpPr>
        <p:spPr>
          <a:xfrm>
            <a:off x="0" y="3931573"/>
            <a:ext cx="914400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Szczegółowe informacje znajdują się w informacjach o sposobie organizacji i przeprowadzenia egzaminu</a:t>
            </a:r>
            <a:endParaRPr lang="pl-PL" sz="1600" b="1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Obraz 6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863" y="4309280"/>
            <a:ext cx="2104235" cy="25192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4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DBB81AF-EDB8-4B5B-867D-1F3E3D99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A6CCB705-1C5C-405E-B292-8C6921D53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xfrm>
            <a:off x="6982185" y="6410887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EAC98E-AF4E-4622-8574-FDC905E1B20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15974"/>
              </p:ext>
            </p:extLst>
          </p:nvPr>
        </p:nvGraphicFramePr>
        <p:xfrm>
          <a:off x="633413" y="1432560"/>
          <a:ext cx="7886700" cy="399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3413" y="823913"/>
            <a:ext cx="7886700" cy="4587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INFORMACJE DODATKOWE</a:t>
            </a: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Łącznik prosty 4"/>
          <p:cNvSpPr/>
          <p:nvPr/>
        </p:nvSpPr>
        <p:spPr>
          <a:xfrm>
            <a:off x="640080" y="5874332"/>
            <a:ext cx="7886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rgbClr r="0" g="0" b="0"/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93763"/>
            <a:ext cx="9238129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ZGŁASZANIE KWALIFIKACYJNYCH </a:t>
            </a:r>
            <a:r>
              <a:rPr lang="pl-PL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KURSÓW </a:t>
            </a: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ZAWODOWYCH </a:t>
            </a:r>
            <a: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pl-PL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994B-B87D-4A54-A750-F2E3CFF39D1E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3050223" y="1210764"/>
            <a:ext cx="5649912" cy="236378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1950" lvl="1" indent="-2667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PPKZ – Formuła 2017 </a:t>
            </a:r>
          </a:p>
          <a:p>
            <a:pPr marL="93663" lvl="1" indent="0" algn="just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zgodnie z art. 290 ust. 2 ustawy z dnia 14 grudnia 2016 r. Przepisy wprowadzające ustawę - Prawo oświatowe </a:t>
            </a:r>
            <a:b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(Dz. U. z 2017 r. poz. 60 ze zm.)</a:t>
            </a:r>
          </a:p>
          <a:p>
            <a:pPr marL="88900" lvl="1" indent="635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Zgłoszenia w SIOEPKZ</a:t>
            </a:r>
          </a:p>
          <a:p>
            <a:pPr marL="88900" lvl="1" indent="635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16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 przekazaniu kursu do OKE nie można nanosić zmian</a:t>
            </a:r>
            <a:endParaRPr lang="pl-PL" sz="1600" b="1" dirty="0">
              <a:solidFill>
                <a:srgbClr val="00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320358" y="1629070"/>
            <a:ext cx="2580620" cy="15271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>
                <a:latin typeface="Arial Narrow" panose="020B0606020202030204" pitchFamily="34" charset="0"/>
              </a:rPr>
              <a:t>od </a:t>
            </a:r>
            <a:r>
              <a:rPr lang="pl-PL" b="1" dirty="0" smtClean="0">
                <a:latin typeface="Arial Narrow" panose="020B0606020202030204" pitchFamily="34" charset="0"/>
              </a:rPr>
              <a:t> 1 września  2018 </a:t>
            </a:r>
            <a:r>
              <a:rPr lang="pl-PL" b="1" dirty="0">
                <a:latin typeface="Arial Narrow" panose="020B0606020202030204" pitchFamily="34" charset="0"/>
              </a:rPr>
              <a:t>r</a:t>
            </a:r>
            <a:r>
              <a:rPr lang="pl-PL" b="1" dirty="0" smtClean="0">
                <a:latin typeface="Arial Narrow" panose="020B0606020202030204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d</a:t>
            </a:r>
            <a:r>
              <a:rPr lang="pl-PL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 31 marca 2021 r. </a:t>
            </a:r>
            <a:endParaRPr lang="pl-PL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011982" y="3967546"/>
            <a:ext cx="5651500" cy="2208213"/>
          </a:xfrm>
          <a:prstGeom prst="roundRect">
            <a:avLst/>
          </a:prstGeom>
          <a:ln w="28575" cap="flat" cmpd="sng" algn="ctr">
            <a:solidFill>
              <a:schemeClr val="accent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361950" lvl="1" indent="-266700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PPKZ </a:t>
            </a:r>
            <a:r>
              <a:rPr lang="pl-PL" sz="24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pl-PL" sz="24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Formuła 2019</a:t>
            </a:r>
            <a:r>
              <a:rPr lang="pl-PL" sz="26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93663" lvl="1" algn="just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zgodnie 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Ustawą 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 dnia 22 listopada 2018 r. o zmianie ustawy - Prawo oświatowe, ustawy o systemie oświaty oraz niektórych innych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ustaw (Dz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U. z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 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r. poz. 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2245 ze zm</a:t>
            </a:r>
            <a:r>
              <a:rPr lang="pl-PL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pl-PL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pl-PL" dirty="0">
              <a:solidFill>
                <a:srgbClr val="00009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1950" lvl="1" indent="-26670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Zgłoszenia w SIOEPKZ</a:t>
            </a:r>
          </a:p>
          <a:p>
            <a:pPr marL="361950" lvl="1" indent="-266700" algn="ctr"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1600" b="1" dirty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 przekazaniu kursu do OKE nie można nanosić </a:t>
            </a:r>
            <a:r>
              <a:rPr lang="pl-PL" sz="1600" b="1" dirty="0" smtClean="0">
                <a:solidFill>
                  <a:srgbClr val="008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zmian</a:t>
            </a:r>
            <a:endParaRPr lang="pl-PL" sz="1600" b="1" dirty="0">
              <a:solidFill>
                <a:srgbClr val="008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259256" y="4307271"/>
            <a:ext cx="2601259" cy="152717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b="1" dirty="0" smtClean="0">
                <a:latin typeface="Arial Narrow" panose="020B0606020202030204" pitchFamily="34" charset="0"/>
              </a:rPr>
              <a:t>od 1 września 2020 </a:t>
            </a:r>
            <a:r>
              <a:rPr lang="pl-PL" b="1" dirty="0">
                <a:latin typeface="Arial Narrow" panose="020B0606020202030204" pitchFamily="34" charset="0"/>
              </a:rPr>
              <a:t>r</a:t>
            </a:r>
            <a:r>
              <a:rPr lang="pl-PL" dirty="0"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1" grpId="0" animBg="1"/>
      <p:bldP spid="6" grpId="0" animBg="1" autoUpdateAnimBg="0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07BF4E-EDF1-47BE-9F41-32088DD5FF79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854913"/>
              </p:ext>
            </p:extLst>
          </p:nvPr>
        </p:nvGraphicFramePr>
        <p:xfrm>
          <a:off x="633844" y="1501003"/>
          <a:ext cx="8011391" cy="50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3413" y="792163"/>
            <a:ext cx="78867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KOLIZJA TERMINÓW</a:t>
            </a:r>
            <a:b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endParaRPr lang="pl-PL" altLang="pl-PL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B69ABD3-4A7D-427E-A626-5AEB420EF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090BAF2-3F80-4F16-8F2E-01A455196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WYDZIAŁ EGZAMINÓW ZAWODOWYCH</a:t>
            </a: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13082"/>
              </p:ext>
            </p:extLst>
          </p:nvPr>
        </p:nvGraphicFramePr>
        <p:xfrm>
          <a:off x="414338" y="1047750"/>
          <a:ext cx="8296275" cy="542966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9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0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823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latin typeface="Arial Narrow" panose="020B0606020202030204" pitchFamily="34" charset="0"/>
                        </a:rPr>
                        <a:t>           Osoba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latin typeface="Arial Narrow" panose="020B0606020202030204" pitchFamily="34" charset="0"/>
                        </a:rPr>
                        <a:t>                     Sprawy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170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Andrzej Pasiut</a:t>
                      </a:r>
                    </a:p>
                    <a:p>
                      <a:pPr algn="l"/>
                      <a:r>
                        <a:rPr lang="pl-PL" sz="1600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32/ 784 16 10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kierownik Wydziału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Egzaminów Zawodowych</a:t>
                      </a:r>
                      <a:endParaRPr lang="pl-PL" sz="16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150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700" b="1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Adam </a:t>
                      </a:r>
                      <a:r>
                        <a:rPr lang="pl-PL" sz="1700" b="1" i="0" kern="12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Woś</a:t>
                      </a:r>
                      <a:endParaRPr lang="pl-PL" sz="1700" b="1" i="0" kern="12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77" rtl="0" eaLnBrk="1" latinLnBrk="0" hangingPunct="1"/>
                      <a:r>
                        <a:rPr lang="pl-PL" sz="1600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32 784 16 87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z-ca kierownika</a:t>
                      </a:r>
                    </a:p>
                    <a:p>
                      <a:pPr algn="l"/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obszar:  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M,  MG, </a:t>
                      </a: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R,  RL,  MEC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170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Agnieszka </a:t>
                      </a:r>
                      <a:r>
                        <a:rPr lang="pl-PL" sz="16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Jurkiewicz</a:t>
                      </a:r>
                      <a:endParaRPr lang="pl-PL" sz="1600" b="1" i="0" baseline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pl-PL" sz="1400" b="0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32/ 784 16 77</a:t>
                      </a:r>
                      <a:endParaRPr lang="pl-PL" sz="1400" b="0" i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sekretariat, potwierdzenia udziału w egzaminie, rozliczanie umów</a:t>
                      </a:r>
                      <a:r>
                        <a:rPr lang="pl-PL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12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600" b="1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Wioletta Przewoźniak–Ciołczyk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32/ 784 16 81</a:t>
                      </a:r>
                      <a:endParaRPr lang="pl-PL" sz="1600" b="0" i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sekretariat, potwierdzenia udziału w egzaminie, rozliczanie umów</a:t>
                      </a:r>
                      <a:r>
                        <a:rPr lang="pl-PL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pl-PL" sz="16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624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700" b="1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Piotr Babisz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700" b="0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32/ 784 16 76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formatowanie, obróbka graficzna plików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1635">
                <a:tc>
                  <a:txBody>
                    <a:bodyPr/>
                    <a:lstStyle/>
                    <a:p>
                      <a:pPr algn="l"/>
                      <a:r>
                        <a:rPr lang="pl-PL" sz="1700" b="1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Renata </a:t>
                      </a:r>
                      <a:r>
                        <a:rPr lang="pl-PL" sz="17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Hejsak</a:t>
                      </a:r>
                      <a:endParaRPr lang="pl-PL" sz="1700" b="1" i="0" baseline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l"/>
                      <a:r>
                        <a:rPr lang="pl-PL" sz="1600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11</a:t>
                      </a:r>
                      <a:endParaRPr lang="pl-PL" sz="1600" i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obszar:  A,  AU, Z, MS, M,  MG,  BPO,  EKA,  MEP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3" y="458788"/>
            <a:ext cx="8963025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WYDZIAŁ EGZAMINÓW ZAWODOWYCH</a:t>
            </a:r>
          </a:p>
        </p:txBody>
      </p:sp>
      <p:sp>
        <p:nvSpPr>
          <p:cNvPr id="13824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8EC5B8-B753-4203-9F4D-4C1AEAF456B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26159"/>
              </p:ext>
            </p:extLst>
          </p:nvPr>
        </p:nvGraphicFramePr>
        <p:xfrm>
          <a:off x="414338" y="1047750"/>
          <a:ext cx="8296275" cy="548244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88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7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4302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latin typeface="Arial Narrow" panose="020B0606020202030204" pitchFamily="34" charset="0"/>
                        </a:rPr>
                        <a:t>           Osoba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latin typeface="Arial Narrow" panose="020B0606020202030204" pitchFamily="34" charset="0"/>
                        </a:rPr>
                        <a:t>                                Sprawy</a:t>
                      </a:r>
                      <a:endParaRPr lang="pl-PL" sz="1700" dirty="0">
                        <a:solidFill>
                          <a:srgbClr val="000066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475">
                <a:tc>
                  <a:txBody>
                    <a:bodyPr/>
                    <a:lstStyle/>
                    <a:p>
                      <a:pPr algn="l"/>
                      <a:r>
                        <a:rPr lang="pl-PL" sz="17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Kamila Jędryczka</a:t>
                      </a:r>
                    </a:p>
                    <a:p>
                      <a:pPr algn="l"/>
                      <a:r>
                        <a:rPr lang="pl-PL" sz="1600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</a:t>
                      </a:r>
                      <a:r>
                        <a:rPr lang="pl-PL" sz="1600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80</a:t>
                      </a:r>
                      <a:endParaRPr lang="pl-PL" sz="160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obszar: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A,</a:t>
                      </a:r>
                      <a:r>
                        <a:rPr lang="pl-PL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AU,  Z,  MS,  MED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287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Dagmara Kumor</a:t>
                      </a:r>
                    </a:p>
                    <a:p>
                      <a:pPr algn="l"/>
                      <a:r>
                        <a:rPr lang="pl-PL" sz="1400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4</a:t>
                      </a:r>
                      <a:endParaRPr lang="pl-PL" sz="1400" b="0" i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obszar:  B,  BD,  S,</a:t>
                      </a:r>
                      <a:r>
                        <a:rPr lang="pl-PL" sz="16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ST,  BPO,  BUD,  GIW</a:t>
                      </a:r>
                      <a:endParaRPr lang="pl-PL" sz="1600" b="0" i="0" kern="12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475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700" b="1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Krzysztof </a:t>
                      </a:r>
                      <a:r>
                        <a:rPr lang="pl-PL" sz="1700" b="1" i="0" kern="12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Presz</a:t>
                      </a:r>
                      <a:endParaRPr lang="pl-PL" sz="1700" b="1" i="0" kern="12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377" rtl="0" eaLnBrk="1" latinLnBrk="0" hangingPunct="1"/>
                      <a:r>
                        <a:rPr lang="pl-PL" sz="1600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32 784 16 82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obszar:  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B,  BD,  </a:t>
                      </a:r>
                      <a:r>
                        <a:rPr lang="pl-PL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A,  AU,  BUD,  CES</a:t>
                      </a:r>
                      <a:endParaRPr lang="pl-PL" sz="1600" b="1" i="0" kern="12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1144">
                <a:tc>
                  <a:txBody>
                    <a:bodyPr/>
                    <a:lstStyle/>
                    <a:p>
                      <a:pPr algn="l"/>
                      <a:r>
                        <a:rPr lang="pl-PL" sz="16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Sabina</a:t>
                      </a:r>
                      <a:r>
                        <a:rPr lang="pl-PL" sz="1600" b="1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Tarłowska,</a:t>
                      </a:r>
                    </a:p>
                    <a:p>
                      <a:pPr algn="l"/>
                      <a:r>
                        <a:rPr lang="pl-PL" sz="1600" b="0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86</a:t>
                      </a:r>
                      <a:endParaRPr lang="pl-PL" sz="1600" b="0" i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obszar:  B,  BD,  M,  MG,  CES,  TKO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7287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pl-PL" sz="1700" b="1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Katarzyna Wyrwas</a:t>
                      </a:r>
                    </a:p>
                    <a:p>
                      <a:pPr marL="0" algn="l" defTabSz="914377" rtl="0" eaLnBrk="1" latinLnBrk="0" hangingPunct="1"/>
                      <a:r>
                        <a:rPr lang="pl-PL" sz="1700" b="0" i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tel. 32 784 16 78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obszar:  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M,  MG,</a:t>
                      </a:r>
                      <a:r>
                        <a:rPr lang="pl-PL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Z,  MS,  BPO, GIW</a:t>
                      </a: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747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Marcin </a:t>
                      </a:r>
                      <a:r>
                        <a:rPr lang="pl-PL" sz="1600" b="1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Zarzycki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tel. 32 784 16 83</a:t>
                      </a:r>
                    </a:p>
                  </a:txBody>
                  <a:tcPr marL="91430" marR="91430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obszar:  E,  EE,  </a:t>
                      </a:r>
                      <a:r>
                        <a:rPr lang="pl-PL" sz="16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M,  MG,  MEC</a:t>
                      </a:r>
                      <a:endParaRPr lang="pl-PL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0" marR="9143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8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27050"/>
            <a:ext cx="9144000" cy="4603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alt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WYDZIAŁ ORGANIZACYJNO-ADMINISTRACYJNY</a:t>
            </a:r>
          </a:p>
        </p:txBody>
      </p:sp>
      <p:sp>
        <p:nvSpPr>
          <p:cNvPr id="136195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76CD94-D66B-4DD7-839C-0FD1B5C368F6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79947"/>
              </p:ext>
            </p:extLst>
          </p:nvPr>
        </p:nvGraphicFramePr>
        <p:xfrm>
          <a:off x="395288" y="1152525"/>
          <a:ext cx="8353425" cy="5288098"/>
        </p:xfrm>
        <a:graphic>
          <a:graphicData uri="http://schemas.openxmlformats.org/drawingml/2006/table">
            <a:tbl>
              <a:tblPr/>
              <a:tblGrid>
                <a:gridCol w="2427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6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8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          Osoba</a:t>
                      </a:r>
                      <a:endParaRPr kumimoji="0" lang="pl-PL" altLang="pl-PL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                                Sprawy</a:t>
                      </a:r>
                      <a:endParaRPr kumimoji="0" lang="pl-PL" altLang="pl-PL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116">
                <a:tc>
                  <a:txBody>
                    <a:bodyPr/>
                    <a:lstStyle>
                      <a:lvl1pPr defTabSz="912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912813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912813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912813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Łukasz Herman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47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Serwis dla dyrektorów, zgłaszanie i przydzielanie zdających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99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Tomasz Pluta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33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Korekty świadectw i dyplomów, wydawanie zaświadczeń dla organizatorów KKZ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0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Małgorzata </a:t>
                      </a:r>
                      <a:r>
                        <a:rPr kumimoji="0" lang="pl-PL" altLang="pl-P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Pustiowska</a:t>
                      </a: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12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Deklaracje absolwentów wraz ze świadectwem ukończenia szkoły, deklaracje absolwentów KKZ wraz  zaświadczeniami o ukończeniu kursów (tylko dla osób ponownie przystępujących do egzaminu), odbiór dokumentacji, odbiór wyników egzaminów, redystrybucja po egzaminie. Organizacja „starego” egzaminu zawodowego.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Umowy dla osób zatrudnionych podczas egzaminu eksternistycznego, egzamin eksternistyczny zawodowy, wydawanie dyplomów, odbiór wyników egzaminów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Agnieszka Duczek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tel. 32 784 16 05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Szkolenia kandydatów na egzaminatorów </a:t>
                      </a:r>
                    </a:p>
                  </a:txBody>
                  <a:tcPr marL="91444" marR="91444"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6795"/>
              </p:ext>
            </p:extLst>
          </p:nvPr>
        </p:nvGraphicFramePr>
        <p:xfrm>
          <a:off x="633845" y="1501003"/>
          <a:ext cx="7886700" cy="491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2339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C46D05-6AB3-423E-9BF4-693E5C04866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33413" y="587375"/>
            <a:ext cx="7886700" cy="9144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WYKORZYSTANIE PREZENTACJI PRZEZ PZE</a:t>
            </a:r>
            <a: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0A1BFE59-4D25-45C8-AA65-0635711A4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F8EF69FF-67B0-4A87-B078-63C93349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3B677DA-3366-43B1-91EA-98B74AD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41F0860-389A-458B-8217-E8F0691F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325" y="1579563"/>
            <a:ext cx="7886700" cy="2851150"/>
          </a:xfrm>
        </p:spPr>
        <p:txBody>
          <a:bodyPr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DZIĘKUJEMY ZA UWAGĘ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387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BB0D8D-7B0A-490D-B497-1E222FC527B5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300038" y="2125663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87338" y="3849688"/>
            <a:ext cx="856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96900"/>
            <a:ext cx="9120188" cy="465138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defRPr/>
            </a:pP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POTWIERDZAJĄCY KWALIFIKACJE W ZAWODZIE</a:t>
            </a:r>
            <a:b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JEST PRZEPROWADZANY DLA: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42168"/>
              </p:ext>
            </p:extLst>
          </p:nvPr>
        </p:nvGraphicFramePr>
        <p:xfrm>
          <a:off x="466373" y="1509415"/>
          <a:ext cx="8226214" cy="493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xfrm>
            <a:off x="7019461" y="643341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3A4F7C-61F1-4531-BE43-E8033A97AEAC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B86A86D-9609-4757-AA5B-C5F9C9D4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D5E6146-B04B-4AA2-8406-58B7EA73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11B0A39-7871-4A05-980B-8A9C61B5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DEFAC16-46D7-45B3-B7EE-064AE2955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64F9CE5-1236-4F5A-93E0-056266465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B33E0F5C-8EA3-456C-8979-0B09AC418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227D3B00-8F0E-42B4-8AE0-A65BDFDE6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BEB6853-5270-4D13-9C20-4BA1C4D95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777415D-4699-45B6-AFDE-632281D3D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DD8E5C7-D494-4A55-A4F8-E91E9FBC1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5B51B075-7D10-449E-AB74-7A89BCB1D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93EA8CE-A7D8-4BFC-A465-04A5A32E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defTabSz="914400" eaLnBrk="1" hangingPunct="1">
              <a:lnSpc>
                <a:spcPct val="108000"/>
              </a:lnSpc>
            </a:pPr>
            <a:r>
              <a:rPr lang="pl-PL" altLang="pl-PL" sz="2400" b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2400" b="1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pl-PL" altLang="pl-PL" sz="1800" b="1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DB5C20-52D4-46E9-827F-870DB28CBBE2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8776562"/>
              </p:ext>
            </p:extLst>
          </p:nvPr>
        </p:nvGraphicFramePr>
        <p:xfrm>
          <a:off x="520861" y="988208"/>
          <a:ext cx="8160152" cy="559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811213"/>
            <a:ext cx="9144000" cy="460375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EGZAMIN POTWIERDZAJĄCY KWALIFIKACJE W ZAWODZIE</a:t>
            </a:r>
            <a:b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JEST PRZEPROWADZANY: </a:t>
            </a:r>
            <a:endParaRPr lang="pl-PL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11C4F8F8-4B75-4964-9E6B-EA3C5107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dgm id="{2089ECD8-5502-4097-A7B8-29B10E7EE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C9F49316-C7B6-45F5-B12C-ADA47AFC0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8842F63A-3346-4317-81FE-6D7E56AE6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641350"/>
            <a:ext cx="7886700" cy="460375"/>
          </a:xfrm>
        </p:spPr>
        <p:txBody>
          <a:bodyPr rtlCol="0">
            <a:noAutofit/>
          </a:bodyPr>
          <a:lstStyle/>
          <a:p>
            <a:pPr lvl="1" algn="ctr" defTabSz="914400" eaLnBrk="1" fontAlgn="auto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pl-PL" altLang="pl-P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STRUKTURA  EGZAMINU</a:t>
            </a:r>
            <a: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Segoe UI Semilight" panose="020B0402040204020203" pitchFamily="34" charset="0"/>
              </a:rPr>
              <a:t/>
            </a:r>
            <a:br>
              <a:rPr lang="pl-PL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Segoe UI Semilight" panose="020B0402040204020203" pitchFamily="34" charset="0"/>
              </a:rPr>
            </a:b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5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3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9BC4E-B2D3-47CA-AFC2-5872FEB56DFF}" type="slidenum">
              <a:rPr lang="pl-PL" alt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pl-PL" altLang="pl-PL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633413" y="1805210"/>
            <a:ext cx="6237287" cy="2032000"/>
          </a:xfrm>
          <a:prstGeom prst="round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pl-P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PISEMNA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polega na rozwiązaniu testu pisemnego (40 zadań WW)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czas  trwania: 60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próg zaliczenia: 50%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idx="1"/>
          </p:nvPr>
        </p:nvSpPr>
        <p:spPr>
          <a:xfrm>
            <a:off x="2414869" y="4115023"/>
            <a:ext cx="5969000" cy="1916113"/>
          </a:xfrm>
          <a:prstGeom prst="round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 2" panose="05020102010507070707" pitchFamily="18" charset="2"/>
              <a:buNone/>
              <a:defRPr/>
            </a:pPr>
            <a:r>
              <a:rPr lang="pl-PL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CZĘŚĆ PRAKTYCZNA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polega na wykonaniu zadania praktycznego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czas  trwania: 120, 150</a:t>
            </a:r>
            <a:r>
              <a:rPr lang="pl-PL" sz="20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160, </a:t>
            </a: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180, 210 lub 240 minut</a:t>
            </a:r>
          </a:p>
          <a:p>
            <a:pPr marL="361950" lvl="1" indent="-2667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próg </a:t>
            </a:r>
            <a:r>
              <a:rPr lang="pl-PL" sz="2000" b="1" dirty="0" smtClean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zaliczenia: </a:t>
            </a:r>
            <a:r>
              <a:rPr lang="pl-PL" sz="2000" b="1" dirty="0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 autoUpdateAnimBg="0"/>
    </p:bldLst>
  </p:timing>
</p:sld>
</file>

<file path=ppt/theme/theme1.xml><?xml version="1.0" encoding="utf-8"?>
<a:theme xmlns:a="http://schemas.openxmlformats.org/drawingml/2006/main" name="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2.xml><?xml version="1.0" encoding="utf-8"?>
<a:theme xmlns:a="http://schemas.openxmlformats.org/drawingml/2006/main" name="1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3.xml><?xml version="1.0" encoding="utf-8"?>
<a:theme xmlns:a="http://schemas.openxmlformats.org/drawingml/2006/main" name="2_OfficeLigh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iestandardowy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111111111111111111111111111.potx" id="{87136FA0-E7CD-4F0D-8CB9-FB05D3AF287D}" vid="{D54180DA-38F4-49C7-A5B2-3B21885FD147}"/>
    </a:ext>
  </a:extLst>
</a:theme>
</file>

<file path=ppt/theme/theme4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F">
      <a:majorFont>
        <a:latin typeface="Segoe UI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4752</Words>
  <Application>Microsoft Office PowerPoint</Application>
  <PresentationFormat>Pokaz na ekranie (4:3)</PresentationFormat>
  <Paragraphs>722</Paragraphs>
  <Slides>67</Slides>
  <Notes>66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67</vt:i4>
      </vt:variant>
    </vt:vector>
  </HeadingPairs>
  <TitlesOfParts>
    <vt:vector size="84" baseType="lpstr">
      <vt:lpstr>Arial</vt:lpstr>
      <vt:lpstr>Arial Narrow</vt:lpstr>
      <vt:lpstr>Calibri</vt:lpstr>
      <vt:lpstr>Lucida Sans Unicode</vt:lpstr>
      <vt:lpstr>Segoe UI</vt:lpstr>
      <vt:lpstr>Segoe UI Semibold</vt:lpstr>
      <vt:lpstr>Segoe UI Semilight</vt:lpstr>
      <vt:lpstr>Source Sans Pro Light</vt:lpstr>
      <vt:lpstr>Times New Roman</vt:lpstr>
      <vt:lpstr>Wingdings</vt:lpstr>
      <vt:lpstr>Wingdings 2</vt:lpstr>
      <vt:lpstr>OfficeLight</vt:lpstr>
      <vt:lpstr>1_OfficeLight</vt:lpstr>
      <vt:lpstr>2_OfficeLight</vt:lpstr>
      <vt:lpstr>Acrobat Document</vt:lpstr>
      <vt:lpstr>Document</vt:lpstr>
      <vt:lpstr>Dokument</vt:lpstr>
      <vt:lpstr>EGZAMIN POTWIERDZAJĄCY KWALIFIKACJE  W ZAWODZIE      sesja styczeń-luty 2021  </vt:lpstr>
      <vt:lpstr>PLAN SZKOLENIA</vt:lpstr>
      <vt:lpstr>INFORMACJE OGÓLNE</vt:lpstr>
      <vt:lpstr>PODSTAWY PRAWNE</vt:lpstr>
      <vt:lpstr>PODSTAWY PRAWNE</vt:lpstr>
      <vt:lpstr>PODSTAWY PRAWNE</vt:lpstr>
      <vt:lpstr>EGZAMIN POTWIERDZAJĄCY KWALIFIKACJE W ZAWODZIE JEST PRZEPROWADZANY DLA: </vt:lpstr>
      <vt:lpstr> </vt:lpstr>
      <vt:lpstr> STRUKTURA  EGZAMINU </vt:lpstr>
      <vt:lpstr> CZĘŚĆ PISEMNA EGZAMINU    12 stycznia 2021 r.</vt:lpstr>
      <vt:lpstr>CZĘŚĆ PISEMNA EGZAMINU</vt:lpstr>
      <vt:lpstr>ZADANIA  PRZEWODNICZĄCEGO ZESPOŁU EGZAMINACYJNEGO</vt:lpstr>
      <vt:lpstr>PZE – JEDEN MIESIĄC PRZED TERMINEM EGZAMINU</vt:lpstr>
      <vt:lpstr>CZĘŚĆ PISEMNA - SKŁAD ZN </vt:lpstr>
      <vt:lpstr>PRZEBIEG CZĘŚCI PISEMNEJ EGZAMINU</vt:lpstr>
      <vt:lpstr>PRZEBIEG CZĘŚCI PISEMNEJ EGZAMINU</vt:lpstr>
      <vt:lpstr>PRZEBIEG CZĘŚCI PISEMNEJ EGZAMINU</vt:lpstr>
      <vt:lpstr>CZĘŚĆ PISEMNA EGZAMINU W FORMIE ELEKTRONICZNEJ</vt:lpstr>
      <vt:lpstr>              CZĘŚĆ PRAKTYCZNA EGZAMINU     11 stycznia 2021 r. – model d  od 13 stycznia do 19 lutego 2021 r. – model dk, w i wk według           harmonogramu  </vt:lpstr>
      <vt:lpstr>CZĘŚĆ PRAKTYCZNA EGZAMINU</vt:lpstr>
      <vt:lpstr>Prezentacja programu PowerPoint</vt:lpstr>
      <vt:lpstr>JEDEN MIESIĄC PRZED TERMINEM EGZAMINU PZE</vt:lpstr>
      <vt:lpstr>CZĘŚĆ PRAKTYCZNA EGZAMINU – SKŁAD ZN d i dk</vt:lpstr>
      <vt:lpstr>CZĘŚĆ PRAKTYCZNA EGZAMINU – SKŁAD ZN w i wk</vt:lpstr>
      <vt:lpstr>PRZEBIEG CZĘŚCI PRAKTYCZNEJ EGZAMINU</vt:lpstr>
      <vt:lpstr>PRZEBIEG CZĘŚCI PRAKTYCZNEJ EGZAMINU</vt:lpstr>
      <vt:lpstr>PRZEBIEG CZĘŚCI PRAKTYCZNEJ EGZAMINU</vt:lpstr>
      <vt:lpstr>WYNIKI EGZAMINÓW</vt:lpstr>
      <vt:lpstr>DYPLOMY POTWIERDZAJĄCE KWALIFIKACJE ZAWODOWE</vt:lpstr>
      <vt:lpstr>SKŁADANIE DEKLARACJI </vt:lpstr>
      <vt:lpstr>SYSTEM SIOEPKZ – FORMUŁA 2017 i 2019</vt:lpstr>
      <vt:lpstr>SIOEPKZ  - informacje </vt:lpstr>
      <vt:lpstr>SIOEPKZ  - informacje </vt:lpstr>
      <vt:lpstr>SIOEPKZ  - informacje </vt:lpstr>
      <vt:lpstr>SIOEPKZ  - informacje </vt:lpstr>
      <vt:lpstr>SIOEPKZ  - informacje </vt:lpstr>
      <vt:lpstr>SERWIS DLA DYREKTORÓW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UWAGI DLA ASYSTENTÓW TECHNICZNYCH (WYPEŁNIANIE UMÓW)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ROZLICZENIE UMÓW PO ZAKOŃCZONYM EGZAMINIE  </vt:lpstr>
      <vt:lpstr>ROZLICZENIE UMÓW PO ZAKOŃCZONYM EGZAMINIE  </vt:lpstr>
      <vt:lpstr>Prezentacja programu PowerPoint</vt:lpstr>
      <vt:lpstr> NOTA KSIĘGOWA</vt:lpstr>
      <vt:lpstr>INFORMACJE DODATKOWE</vt:lpstr>
      <vt:lpstr>INFORMACJE DODATKOWE </vt:lpstr>
      <vt:lpstr>INFORMACJE DODATKOWE </vt:lpstr>
      <vt:lpstr>INFORMACJE DODATKOWE </vt:lpstr>
      <vt:lpstr> ZGŁASZANIE KWALIFIKACYJNYCH KURSÓW ZAWODOWYCH   </vt:lpstr>
      <vt:lpstr>KOLIZJA TERMINÓW </vt:lpstr>
      <vt:lpstr>WYDZIAŁ EGZAMINÓW ZAWODOWYCH</vt:lpstr>
      <vt:lpstr>WYDZIAŁ EGZAMINÓW ZAWODOWYCH</vt:lpstr>
      <vt:lpstr>WYDZIAŁ ORGANIZACYJNO-ADMINISTRACYJNY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2016-05-01T11:59:23Z</dcterms:created>
  <dcterms:modified xsi:type="dcterms:W3CDTF">2020-12-18T08:05:32Z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TC027879739991</vt:lpwstr>
  </property>
</Properties>
</file>